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Lst>
  <p:notesMasterIdLst>
    <p:notesMasterId r:id="rId15"/>
  </p:notesMasterIdLst>
  <p:sldIdLst>
    <p:sldId id="256" r:id="rId5"/>
    <p:sldId id="257" r:id="rId6"/>
    <p:sldId id="258" r:id="rId7"/>
    <p:sldId id="259" r:id="rId8"/>
    <p:sldId id="260" r:id="rId9"/>
    <p:sldId id="261" r:id="rId10"/>
    <p:sldId id="262" r:id="rId11"/>
    <p:sldId id="263" r:id="rId12"/>
    <p:sldId id="264" r:id="rId13"/>
    <p:sldId id="266" r:id="rId14"/>
  </p:sldIdLst>
  <p:sldSz cx="9144000" cy="5143500" type="screen16x9"/>
  <p:notesSz cx="6858000" cy="9144000"/>
  <p:embeddedFontLst>
    <p:embeddedFont>
      <p:font typeface="Palatino Linotype" panose="02040502050505030304" pitchFamily="18" charset="0"/>
      <p:regular r:id="rId16"/>
      <p:bold r:id="rId17"/>
      <p:italic r:id="rId18"/>
      <p:boldItalic r:id="rId19"/>
    </p:embeddedFont>
    <p:embeddedFont>
      <p:font typeface="Calibri" panose="020F0502020204030204" pitchFamily="34" charset="0"/>
      <p:regular r:id="rId20"/>
      <p:bold r:id="rId21"/>
      <p:italic r:id="rId22"/>
      <p:boldItalic r:id="rId23"/>
    </p:embeddedFont>
    <p:embeddedFont>
      <p:font typeface="Roboto" panose="020B0604020202020204"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7" d="100"/>
          <a:sy n="147" d="100"/>
        </p:scale>
        <p:origin x="-594" y="-10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customXml" Target="../customXml/item3.xml"/><Relationship Id="rId21" Type="http://schemas.openxmlformats.org/officeDocument/2006/relationships/font" Target="fonts/font6.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customXml" Target="../customXml/item2.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9.fntdata"/><Relationship Id="rId5" Type="http://schemas.openxmlformats.org/officeDocument/2006/relationships/slide" Target="slides/slide1.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font" Target="fonts/font4.fntdata"/><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80636476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7d5da2295c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7d5da2295c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7d5da2295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7d5da2295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7d5da2295c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7d5da2295c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7d5da2295c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7d5da2295c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7d5da2295c_0_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7d5da2295c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7d5da2295c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7d5da2295c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9b304af492_0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9b304af492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7d5da2295c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7d5da2295c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6;p2"/>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a:p>
        </p:txBody>
      </p:sp>
      <p:sp>
        <p:nvSpPr>
          <p:cNvPr id="17" name="Google Shape;17;p2"/>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1"/>
              </a:buClr>
              <a:buSzPts val="2100"/>
              <a:buNone/>
              <a:defRPr sz="2100">
                <a:solidFill>
                  <a:schemeClr val="lt1"/>
                </a:solidFill>
              </a:defRPr>
            </a:lvl1pPr>
            <a:lvl2pPr lvl="1">
              <a:lnSpc>
                <a:spcPct val="100000"/>
              </a:lnSpc>
              <a:spcBef>
                <a:spcPts val="0"/>
              </a:spcBef>
              <a:spcAft>
                <a:spcPts val="0"/>
              </a:spcAft>
              <a:buClr>
                <a:schemeClr val="lt1"/>
              </a:buClr>
              <a:buSzPts val="2100"/>
              <a:buNone/>
              <a:defRPr sz="2100">
                <a:solidFill>
                  <a:schemeClr val="lt1"/>
                </a:solidFill>
              </a:defRPr>
            </a:lvl2pPr>
            <a:lvl3pPr lvl="2">
              <a:lnSpc>
                <a:spcPct val="100000"/>
              </a:lnSpc>
              <a:spcBef>
                <a:spcPts val="0"/>
              </a:spcBef>
              <a:spcAft>
                <a:spcPts val="0"/>
              </a:spcAft>
              <a:buClr>
                <a:schemeClr val="lt1"/>
              </a:buClr>
              <a:buSzPts val="2100"/>
              <a:buNone/>
              <a:defRPr sz="2100">
                <a:solidFill>
                  <a:schemeClr val="lt1"/>
                </a:solidFill>
              </a:defRPr>
            </a:lvl3pPr>
            <a:lvl4pPr lvl="3">
              <a:lnSpc>
                <a:spcPct val="100000"/>
              </a:lnSpc>
              <a:spcBef>
                <a:spcPts val="0"/>
              </a:spcBef>
              <a:spcAft>
                <a:spcPts val="0"/>
              </a:spcAft>
              <a:buClr>
                <a:schemeClr val="lt1"/>
              </a:buClr>
              <a:buSzPts val="2100"/>
              <a:buNone/>
              <a:defRPr sz="2100">
                <a:solidFill>
                  <a:schemeClr val="lt1"/>
                </a:solidFill>
              </a:defRPr>
            </a:lvl4pPr>
            <a:lvl5pPr lvl="4">
              <a:lnSpc>
                <a:spcPct val="100000"/>
              </a:lnSpc>
              <a:spcBef>
                <a:spcPts val="0"/>
              </a:spcBef>
              <a:spcAft>
                <a:spcPts val="0"/>
              </a:spcAft>
              <a:buClr>
                <a:schemeClr val="lt1"/>
              </a:buClr>
              <a:buSzPts val="2100"/>
              <a:buNone/>
              <a:defRPr sz="2100">
                <a:solidFill>
                  <a:schemeClr val="lt1"/>
                </a:solidFill>
              </a:defRPr>
            </a:lvl5pPr>
            <a:lvl6pPr lvl="5">
              <a:lnSpc>
                <a:spcPct val="100000"/>
              </a:lnSpc>
              <a:spcBef>
                <a:spcPts val="0"/>
              </a:spcBef>
              <a:spcAft>
                <a:spcPts val="0"/>
              </a:spcAft>
              <a:buClr>
                <a:schemeClr val="lt1"/>
              </a:buClr>
              <a:buSzPts val="2100"/>
              <a:buNone/>
              <a:defRPr sz="2100">
                <a:solidFill>
                  <a:schemeClr val="lt1"/>
                </a:solidFill>
              </a:defRPr>
            </a:lvl6pPr>
            <a:lvl7pPr lvl="6">
              <a:lnSpc>
                <a:spcPct val="100000"/>
              </a:lnSpc>
              <a:spcBef>
                <a:spcPts val="0"/>
              </a:spcBef>
              <a:spcAft>
                <a:spcPts val="0"/>
              </a:spcAft>
              <a:buClr>
                <a:schemeClr val="lt1"/>
              </a:buClr>
              <a:buSzPts val="2100"/>
              <a:buNone/>
              <a:defRPr sz="2100">
                <a:solidFill>
                  <a:schemeClr val="lt1"/>
                </a:solidFill>
              </a:defRPr>
            </a:lvl7pPr>
            <a:lvl8pPr lvl="7">
              <a:lnSpc>
                <a:spcPct val="100000"/>
              </a:lnSpc>
              <a:spcBef>
                <a:spcPts val="0"/>
              </a:spcBef>
              <a:spcAft>
                <a:spcPts val="0"/>
              </a:spcAft>
              <a:buClr>
                <a:schemeClr val="lt1"/>
              </a:buClr>
              <a:buSzPts val="2100"/>
              <a:buNone/>
              <a:defRPr sz="2100">
                <a:solidFill>
                  <a:schemeClr val="lt1"/>
                </a:solidFill>
              </a:defRPr>
            </a:lvl8pPr>
            <a:lvl9pPr lvl="8">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18" name="Google Shape;18;p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9"/>
        <p:cNvGrpSpPr/>
        <p:nvPr/>
      </p:nvGrpSpPr>
      <p:grpSpPr>
        <a:xfrm>
          <a:off x="0" y="0"/>
          <a:ext cx="0" cy="0"/>
          <a:chOff x="0" y="0"/>
          <a:chExt cx="0" cy="0"/>
        </a:xfrm>
      </p:grpSpPr>
      <p:sp>
        <p:nvSpPr>
          <p:cNvPr id="80" name="Google Shape;80;p1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9"/>
        <p:cNvGrpSpPr/>
        <p:nvPr/>
      </p:nvGrpSpPr>
      <p:grpSpPr>
        <a:xfrm>
          <a:off x="0" y="0"/>
          <a:ext cx="0" cy="0"/>
          <a:chOff x="0" y="0"/>
          <a:chExt cx="0" cy="0"/>
        </a:xfrm>
      </p:grpSpPr>
      <p:grpSp>
        <p:nvGrpSpPr>
          <p:cNvPr id="20" name="Google Shape;20;p3"/>
          <p:cNvGrpSpPr/>
          <p:nvPr/>
        </p:nvGrpSpPr>
        <p:grpSpPr>
          <a:xfrm>
            <a:off x="6098378" y="5"/>
            <a:ext cx="3045625" cy="2030570"/>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6;p3"/>
          <p:cNvSpPr txBox="1">
            <a:spLocks noGrp="1"/>
          </p:cNvSpPr>
          <p:nvPr>
            <p:ph type="title"/>
          </p:nvPr>
        </p:nvSpPr>
        <p:spPr>
          <a:xfrm>
            <a:off x="598100" y="2152347"/>
            <a:ext cx="8222100" cy="838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a:p>
        </p:txBody>
      </p:sp>
      <p:sp>
        <p:nvSpPr>
          <p:cNvPr id="27" name="Google Shape;27;p3"/>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
        <p:cNvGrpSpPr/>
        <p:nvPr/>
      </p:nvGrpSpPr>
      <p:grpSpPr>
        <a:xfrm>
          <a:off x="0" y="0"/>
          <a:ext cx="0" cy="0"/>
          <a:chOff x="0" y="0"/>
          <a:chExt cx="0" cy="0"/>
        </a:xfrm>
      </p:grpSpPr>
      <p:grpSp>
        <p:nvGrpSpPr>
          <p:cNvPr id="29" name="Google Shape;29;p4"/>
          <p:cNvGrpSpPr/>
          <p:nvPr/>
        </p:nvGrpSpPr>
        <p:grpSpPr>
          <a:xfrm>
            <a:off x="0" y="3903669"/>
            <a:ext cx="9144000" cy="1239925"/>
            <a:chOff x="0" y="3903669"/>
            <a:chExt cx="9144000" cy="1239925"/>
          </a:xfrm>
        </p:grpSpPr>
        <p:sp>
          <p:nvSpPr>
            <p:cNvPr id="30" name="Google Shape;30;p4"/>
            <p:cNvSpPr/>
            <p:nvPr/>
          </p:nvSpPr>
          <p:spPr>
            <a:xfrm>
              <a:off x="8154895" y="3903669"/>
              <a:ext cx="989100" cy="9879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4"/>
            <p:cNvSpPr/>
            <p:nvPr/>
          </p:nvSpPr>
          <p:spPr>
            <a:xfrm flipH="1">
              <a:off x="6181163" y="3903669"/>
              <a:ext cx="989100" cy="9879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4"/>
            <p:cNvSpPr/>
            <p:nvPr/>
          </p:nvSpPr>
          <p:spPr>
            <a:xfrm>
              <a:off x="7170274" y="3903669"/>
              <a:ext cx="989100" cy="987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4"/>
            <p:cNvSpPr/>
            <p:nvPr/>
          </p:nvSpPr>
          <p:spPr>
            <a:xfrm rot="10800000">
              <a:off x="8154757" y="3903682"/>
              <a:ext cx="989100" cy="9879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4"/>
            <p:cNvSpPr/>
            <p:nvPr/>
          </p:nvSpPr>
          <p:spPr>
            <a:xfrm>
              <a:off x="0" y="4891594"/>
              <a:ext cx="9144000" cy="252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 name="Google Shape;35;p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6" name="Google Shape;36;p4"/>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37" name="Google Shape;37;p4"/>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3"/>
        <p:cNvGrpSpPr/>
        <p:nvPr/>
      </p:nvGrpSpPr>
      <p:grpSpPr>
        <a:xfrm>
          <a:off x="0" y="0"/>
          <a:ext cx="0" cy="0"/>
          <a:chOff x="0" y="0"/>
          <a:chExt cx="0" cy="0"/>
        </a:xfrm>
      </p:grpSpPr>
      <p:sp>
        <p:nvSpPr>
          <p:cNvPr id="44" name="Google Shape;44;p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5" name="Google Shape;45;p6"/>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6"/>
        <p:cNvGrpSpPr/>
        <p:nvPr/>
      </p:nvGrpSpPr>
      <p:grpSpPr>
        <a:xfrm>
          <a:off x="0" y="0"/>
          <a:ext cx="0" cy="0"/>
          <a:chOff x="0" y="0"/>
          <a:chExt cx="0" cy="0"/>
        </a:xfrm>
      </p:grpSpPr>
      <p:sp>
        <p:nvSpPr>
          <p:cNvPr id="47" name="Google Shape;47;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8" name="Google Shape;48;p7"/>
          <p:cNvSpPr txBox="1">
            <a:spLocks noGrp="1"/>
          </p:cNvSpPr>
          <p:nvPr>
            <p:ph type="body" idx="1"/>
          </p:nvPr>
        </p:nvSpPr>
        <p:spPr>
          <a:xfrm>
            <a:off x="311700" y="1465804"/>
            <a:ext cx="2808000" cy="31032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9" name="Google Shape;49;p7"/>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50"/>
        <p:cNvGrpSpPr/>
        <p:nvPr/>
      </p:nvGrpSpPr>
      <p:grpSpPr>
        <a:xfrm>
          <a:off x="0" y="0"/>
          <a:ext cx="0" cy="0"/>
          <a:chOff x="0" y="0"/>
          <a:chExt cx="0" cy="0"/>
        </a:xfrm>
      </p:grpSpPr>
      <p:grpSp>
        <p:nvGrpSpPr>
          <p:cNvPr id="51" name="Google Shape;51;p8"/>
          <p:cNvGrpSpPr/>
          <p:nvPr/>
        </p:nvGrpSpPr>
        <p:grpSpPr>
          <a:xfrm>
            <a:off x="6098378" y="5"/>
            <a:ext cx="3045625" cy="2030570"/>
            <a:chOff x="6098378" y="5"/>
            <a:chExt cx="3045625" cy="2030570"/>
          </a:xfrm>
        </p:grpSpPr>
        <p:sp>
          <p:nvSpPr>
            <p:cNvPr id="52" name="Google Shape;52;p8"/>
            <p:cNvSpPr/>
            <p:nvPr/>
          </p:nvSpPr>
          <p:spPr>
            <a:xfrm>
              <a:off x="8128803" y="16"/>
              <a:ext cx="1015200" cy="1015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8"/>
            <p:cNvSpPr/>
            <p:nvPr/>
          </p:nvSpPr>
          <p:spPr>
            <a:xfrm flipH="1">
              <a:off x="7113463" y="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8"/>
            <p:cNvSpPr/>
            <p:nvPr/>
          </p:nvSpPr>
          <p:spPr>
            <a:xfrm rot="10800000" flipH="1">
              <a:off x="7113588" y="107"/>
              <a:ext cx="1015200" cy="10152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8"/>
            <p:cNvSpPr/>
            <p:nvPr/>
          </p:nvSpPr>
          <p:spPr>
            <a:xfrm rot="10800000">
              <a:off x="6098378" y="97"/>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8"/>
            <p:cNvSpPr/>
            <p:nvPr/>
          </p:nvSpPr>
          <p:spPr>
            <a:xfrm rot="10800000">
              <a:off x="8128789" y="101537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 name="Google Shape;57;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58" name="Google Shape;58;p8"/>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9"/>
        <p:cNvGrpSpPr/>
        <p:nvPr/>
      </p:nvGrpSpPr>
      <p:grpSpPr>
        <a:xfrm>
          <a:off x="0" y="0"/>
          <a:ext cx="0" cy="0"/>
          <a:chOff x="0" y="0"/>
          <a:chExt cx="0" cy="0"/>
        </a:xfrm>
      </p:grpSpPr>
      <p:sp>
        <p:nvSpPr>
          <p:cNvPr id="60" name="Google Shape;60;p9"/>
          <p:cNvSpPr/>
          <p:nvPr/>
        </p:nvSpPr>
        <p:spPr>
          <a:xfrm>
            <a:off x="4572000" y="-1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1" name="Google Shape;61;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62" name="Google Shape;62;p9"/>
          <p:cNvSpPr txBox="1">
            <a:spLocks noGrp="1"/>
          </p:cNvSpPr>
          <p:nvPr>
            <p:ph type="title"/>
          </p:nvPr>
        </p:nvSpPr>
        <p:spPr>
          <a:xfrm>
            <a:off x="265500" y="1151100"/>
            <a:ext cx="4045200" cy="15645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63" name="Google Shape;63;p9"/>
          <p:cNvSpPr txBox="1">
            <a:spLocks noGrp="1"/>
          </p:cNvSpPr>
          <p:nvPr>
            <p:ph type="subTitle" idx="1"/>
          </p:nvPr>
        </p:nvSpPr>
        <p:spPr>
          <a:xfrm>
            <a:off x="265500" y="2769001"/>
            <a:ext cx="4045200" cy="12693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64" name="Google Shape;64;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65" name="Google Shape;65;p9"/>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6"/>
        <p:cNvGrpSpPr/>
        <p:nvPr/>
      </p:nvGrpSpPr>
      <p:grpSpPr>
        <a:xfrm>
          <a:off x="0" y="0"/>
          <a:ext cx="0" cy="0"/>
          <a:chOff x="0" y="0"/>
          <a:chExt cx="0" cy="0"/>
        </a:xfrm>
      </p:grpSpPr>
      <p:sp>
        <p:nvSpPr>
          <p:cNvPr id="67" name="Google Shape;67;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68" name="Google Shape;68;p10"/>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69"/>
        <p:cNvGrpSpPr/>
        <p:nvPr/>
      </p:nvGrpSpPr>
      <p:grpSpPr>
        <a:xfrm>
          <a:off x="0" y="0"/>
          <a:ext cx="0" cy="0"/>
          <a:chOff x="0" y="0"/>
          <a:chExt cx="0" cy="0"/>
        </a:xfrm>
      </p:grpSpPr>
      <p:grpSp>
        <p:nvGrpSpPr>
          <p:cNvPr id="70" name="Google Shape;70;p11"/>
          <p:cNvGrpSpPr/>
          <p:nvPr/>
        </p:nvGrpSpPr>
        <p:grpSpPr>
          <a:xfrm>
            <a:off x="6098378" y="5"/>
            <a:ext cx="3045625" cy="2030570"/>
            <a:chOff x="6098378" y="5"/>
            <a:chExt cx="3045625" cy="2030570"/>
          </a:xfrm>
        </p:grpSpPr>
        <p:sp>
          <p:nvSpPr>
            <p:cNvPr id="71" name="Google Shape;71;p11"/>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1"/>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1"/>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1"/>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1"/>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 name="Google Shape;76;p11"/>
          <p:cNvSpPr txBox="1">
            <a:spLocks noGrp="1"/>
          </p:cNvSpPr>
          <p:nvPr>
            <p:ph type="title" hasCustomPrompt="1"/>
          </p:nvPr>
        </p:nvSpPr>
        <p:spPr>
          <a:xfrm>
            <a:off x="311700" y="1256050"/>
            <a:ext cx="8520600" cy="20307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1"/>
              </a:buClr>
              <a:buSzPts val="12000"/>
              <a:buNone/>
              <a:defRPr sz="12000">
                <a:solidFill>
                  <a:schemeClr val="lt1"/>
                </a:solidFill>
              </a:defRPr>
            </a:lvl1pPr>
            <a:lvl2pPr lvl="1" algn="ctr">
              <a:spcBef>
                <a:spcPts val="0"/>
              </a:spcBef>
              <a:spcAft>
                <a:spcPts val="0"/>
              </a:spcAft>
              <a:buClr>
                <a:schemeClr val="lt1"/>
              </a:buClr>
              <a:buSzPts val="12000"/>
              <a:buNone/>
              <a:defRPr sz="12000">
                <a:solidFill>
                  <a:schemeClr val="lt1"/>
                </a:solidFill>
              </a:defRPr>
            </a:lvl2pPr>
            <a:lvl3pPr lvl="2" algn="ctr">
              <a:spcBef>
                <a:spcPts val="0"/>
              </a:spcBef>
              <a:spcAft>
                <a:spcPts val="0"/>
              </a:spcAft>
              <a:buClr>
                <a:schemeClr val="lt1"/>
              </a:buClr>
              <a:buSzPts val="12000"/>
              <a:buNone/>
              <a:defRPr sz="12000">
                <a:solidFill>
                  <a:schemeClr val="lt1"/>
                </a:solidFill>
              </a:defRPr>
            </a:lvl3pPr>
            <a:lvl4pPr lvl="3" algn="ctr">
              <a:spcBef>
                <a:spcPts val="0"/>
              </a:spcBef>
              <a:spcAft>
                <a:spcPts val="0"/>
              </a:spcAft>
              <a:buClr>
                <a:schemeClr val="lt1"/>
              </a:buClr>
              <a:buSzPts val="12000"/>
              <a:buNone/>
              <a:defRPr sz="12000">
                <a:solidFill>
                  <a:schemeClr val="lt1"/>
                </a:solidFill>
              </a:defRPr>
            </a:lvl4pPr>
            <a:lvl5pPr lvl="4" algn="ctr">
              <a:spcBef>
                <a:spcPts val="0"/>
              </a:spcBef>
              <a:spcAft>
                <a:spcPts val="0"/>
              </a:spcAft>
              <a:buClr>
                <a:schemeClr val="lt1"/>
              </a:buClr>
              <a:buSzPts val="12000"/>
              <a:buNone/>
              <a:defRPr sz="12000">
                <a:solidFill>
                  <a:schemeClr val="lt1"/>
                </a:solidFill>
              </a:defRPr>
            </a:lvl5pPr>
            <a:lvl6pPr lvl="5" algn="ctr">
              <a:spcBef>
                <a:spcPts val="0"/>
              </a:spcBef>
              <a:spcAft>
                <a:spcPts val="0"/>
              </a:spcAft>
              <a:buClr>
                <a:schemeClr val="lt1"/>
              </a:buClr>
              <a:buSzPts val="12000"/>
              <a:buNone/>
              <a:defRPr sz="12000">
                <a:solidFill>
                  <a:schemeClr val="lt1"/>
                </a:solidFill>
              </a:defRPr>
            </a:lvl6pPr>
            <a:lvl7pPr lvl="6" algn="ctr">
              <a:spcBef>
                <a:spcPts val="0"/>
              </a:spcBef>
              <a:spcAft>
                <a:spcPts val="0"/>
              </a:spcAft>
              <a:buClr>
                <a:schemeClr val="lt1"/>
              </a:buClr>
              <a:buSzPts val="12000"/>
              <a:buNone/>
              <a:defRPr sz="12000">
                <a:solidFill>
                  <a:schemeClr val="lt1"/>
                </a:solidFill>
              </a:defRPr>
            </a:lvl7pPr>
            <a:lvl8pPr lvl="7" algn="ctr">
              <a:spcBef>
                <a:spcPts val="0"/>
              </a:spcBef>
              <a:spcAft>
                <a:spcPts val="0"/>
              </a:spcAft>
              <a:buClr>
                <a:schemeClr val="lt1"/>
              </a:buClr>
              <a:buSzPts val="12000"/>
              <a:buNone/>
              <a:defRPr sz="12000">
                <a:solidFill>
                  <a:schemeClr val="lt1"/>
                </a:solidFill>
              </a:defRPr>
            </a:lvl8pPr>
            <a:lvl9pPr lvl="8" algn="ctr">
              <a:spcBef>
                <a:spcPts val="0"/>
              </a:spcBef>
              <a:spcAft>
                <a:spcPts val="0"/>
              </a:spcAft>
              <a:buClr>
                <a:schemeClr val="lt1"/>
              </a:buClr>
              <a:buSzPts val="12000"/>
              <a:buNone/>
              <a:defRPr sz="12000">
                <a:solidFill>
                  <a:schemeClr val="lt1"/>
                </a:solidFill>
              </a:defRPr>
            </a:lvl9pPr>
          </a:lstStyle>
          <a:p>
            <a:r>
              <a:t>xx%</a:t>
            </a:r>
          </a:p>
        </p:txBody>
      </p:sp>
      <p:sp>
        <p:nvSpPr>
          <p:cNvPr id="77" name="Google Shape;77;p11"/>
          <p:cNvSpPr txBox="1">
            <a:spLocks noGrp="1"/>
          </p:cNvSpPr>
          <p:nvPr>
            <p:ph type="body" idx="1"/>
          </p:nvPr>
        </p:nvSpPr>
        <p:spPr>
          <a:xfrm>
            <a:off x="311700" y="3369225"/>
            <a:ext cx="8520600" cy="12819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Clr>
                <a:schemeClr val="lt1"/>
              </a:buClr>
              <a:buSzPts val="1800"/>
              <a:buChar char="●"/>
              <a:defRPr>
                <a:solidFill>
                  <a:schemeClr val="lt1"/>
                </a:solidFill>
              </a:defRPr>
            </a:lvl1pPr>
            <a:lvl2pPr marL="914400" lvl="1" indent="-317500" algn="ctr">
              <a:spcBef>
                <a:spcPts val="1600"/>
              </a:spcBef>
              <a:spcAft>
                <a:spcPts val="0"/>
              </a:spcAft>
              <a:buClr>
                <a:schemeClr val="lt1"/>
              </a:buClr>
              <a:buSzPts val="1400"/>
              <a:buChar char="○"/>
              <a:defRPr>
                <a:solidFill>
                  <a:schemeClr val="lt1"/>
                </a:solidFill>
              </a:defRPr>
            </a:lvl2pPr>
            <a:lvl3pPr marL="1371600" lvl="2" indent="-317500" algn="ctr">
              <a:spcBef>
                <a:spcPts val="1600"/>
              </a:spcBef>
              <a:spcAft>
                <a:spcPts val="0"/>
              </a:spcAft>
              <a:buClr>
                <a:schemeClr val="lt1"/>
              </a:buClr>
              <a:buSzPts val="1400"/>
              <a:buChar char="■"/>
              <a:defRPr>
                <a:solidFill>
                  <a:schemeClr val="lt1"/>
                </a:solidFill>
              </a:defRPr>
            </a:lvl3pPr>
            <a:lvl4pPr marL="1828800" lvl="3" indent="-317500" algn="ctr">
              <a:spcBef>
                <a:spcPts val="1600"/>
              </a:spcBef>
              <a:spcAft>
                <a:spcPts val="0"/>
              </a:spcAft>
              <a:buClr>
                <a:schemeClr val="lt1"/>
              </a:buClr>
              <a:buSzPts val="1400"/>
              <a:buChar char="●"/>
              <a:defRPr>
                <a:solidFill>
                  <a:schemeClr val="lt1"/>
                </a:solidFill>
              </a:defRPr>
            </a:lvl4pPr>
            <a:lvl5pPr marL="2286000" lvl="4" indent="-317500" algn="ctr">
              <a:spcBef>
                <a:spcPts val="1600"/>
              </a:spcBef>
              <a:spcAft>
                <a:spcPts val="0"/>
              </a:spcAft>
              <a:buClr>
                <a:schemeClr val="lt1"/>
              </a:buClr>
              <a:buSzPts val="1400"/>
              <a:buChar char="○"/>
              <a:defRPr>
                <a:solidFill>
                  <a:schemeClr val="lt1"/>
                </a:solidFill>
              </a:defRPr>
            </a:lvl5pPr>
            <a:lvl6pPr marL="2743200" lvl="5" indent="-317500" algn="ctr">
              <a:spcBef>
                <a:spcPts val="1600"/>
              </a:spcBef>
              <a:spcAft>
                <a:spcPts val="0"/>
              </a:spcAft>
              <a:buClr>
                <a:schemeClr val="lt1"/>
              </a:buClr>
              <a:buSzPts val="1400"/>
              <a:buChar char="■"/>
              <a:defRPr>
                <a:solidFill>
                  <a:schemeClr val="lt1"/>
                </a:solidFill>
              </a:defRPr>
            </a:lvl6pPr>
            <a:lvl7pPr marL="3200400" lvl="6" indent="-317500" algn="ctr">
              <a:spcBef>
                <a:spcPts val="1600"/>
              </a:spcBef>
              <a:spcAft>
                <a:spcPts val="0"/>
              </a:spcAft>
              <a:buClr>
                <a:schemeClr val="lt1"/>
              </a:buClr>
              <a:buSzPts val="1400"/>
              <a:buChar char="●"/>
              <a:defRPr>
                <a:solidFill>
                  <a:schemeClr val="lt1"/>
                </a:solidFill>
              </a:defRPr>
            </a:lvl7pPr>
            <a:lvl8pPr marL="3657600" lvl="7" indent="-317500" algn="ctr">
              <a:spcBef>
                <a:spcPts val="1600"/>
              </a:spcBef>
              <a:spcAft>
                <a:spcPts val="0"/>
              </a:spcAft>
              <a:buClr>
                <a:schemeClr val="lt1"/>
              </a:buClr>
              <a:buSzPts val="1400"/>
              <a:buChar char="○"/>
              <a:defRPr>
                <a:solidFill>
                  <a:schemeClr val="lt1"/>
                </a:solidFill>
              </a:defRPr>
            </a:lvl8pPr>
            <a:lvl9pPr marL="4114800" lvl="8" indent="-317500" algn="ctr">
              <a:spcBef>
                <a:spcPts val="1600"/>
              </a:spcBef>
              <a:spcAft>
                <a:spcPts val="1600"/>
              </a:spcAft>
              <a:buClr>
                <a:schemeClr val="lt1"/>
              </a:buClr>
              <a:buSzPts val="1400"/>
              <a:buChar char="■"/>
              <a:defRPr>
                <a:solidFill>
                  <a:schemeClr val="lt1"/>
                </a:solidFill>
              </a:defRPr>
            </a:lvl9pPr>
          </a:lstStyle>
          <a:p>
            <a:endParaRPr/>
          </a:p>
        </p:txBody>
      </p:sp>
      <p:sp>
        <p:nvSpPr>
          <p:cNvPr id="78" name="Google Shape;78;p11"/>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a:lnSpc>
                <a:spcPct val="115000"/>
              </a:lnSpc>
              <a:spcBef>
                <a:spcPts val="1600"/>
              </a:spcBef>
              <a:spcAft>
                <a:spcPts val="1600"/>
              </a:spcAft>
              <a:buClr>
                <a:schemeClr val="dk2"/>
              </a:buClr>
              <a:buSzPts val="1400"/>
              <a:buFont typeface="Roboto"/>
              <a:buChar char="■"/>
              <a:defRPr>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1"/>
                </a:solidFill>
                <a:latin typeface="Roboto"/>
                <a:ea typeface="Roboto"/>
                <a:cs typeface="Roboto"/>
                <a:sym typeface="Roboto"/>
              </a:defRPr>
            </a:lvl1pPr>
            <a:lvl2pPr lvl="1" algn="r">
              <a:buNone/>
              <a:defRPr sz="1000">
                <a:solidFill>
                  <a:schemeClr val="lt1"/>
                </a:solidFill>
                <a:latin typeface="Roboto"/>
                <a:ea typeface="Roboto"/>
                <a:cs typeface="Roboto"/>
                <a:sym typeface="Roboto"/>
              </a:defRPr>
            </a:lvl2pPr>
            <a:lvl3pPr lvl="2" algn="r">
              <a:buNone/>
              <a:defRPr sz="1000">
                <a:solidFill>
                  <a:schemeClr val="lt1"/>
                </a:solidFill>
                <a:latin typeface="Roboto"/>
                <a:ea typeface="Roboto"/>
                <a:cs typeface="Roboto"/>
                <a:sym typeface="Roboto"/>
              </a:defRPr>
            </a:lvl3pPr>
            <a:lvl4pPr lvl="3" algn="r">
              <a:buNone/>
              <a:defRPr sz="1000">
                <a:solidFill>
                  <a:schemeClr val="lt1"/>
                </a:solidFill>
                <a:latin typeface="Roboto"/>
                <a:ea typeface="Roboto"/>
                <a:cs typeface="Roboto"/>
                <a:sym typeface="Roboto"/>
              </a:defRPr>
            </a:lvl4pPr>
            <a:lvl5pPr lvl="4" algn="r">
              <a:buNone/>
              <a:defRPr sz="1000">
                <a:solidFill>
                  <a:schemeClr val="lt1"/>
                </a:solidFill>
                <a:latin typeface="Roboto"/>
                <a:ea typeface="Roboto"/>
                <a:cs typeface="Roboto"/>
                <a:sym typeface="Roboto"/>
              </a:defRPr>
            </a:lvl5pPr>
            <a:lvl6pPr lvl="5" algn="r">
              <a:buNone/>
              <a:defRPr sz="1000">
                <a:solidFill>
                  <a:schemeClr val="lt1"/>
                </a:solidFill>
                <a:latin typeface="Roboto"/>
                <a:ea typeface="Roboto"/>
                <a:cs typeface="Roboto"/>
                <a:sym typeface="Roboto"/>
              </a:defRPr>
            </a:lvl6pPr>
            <a:lvl7pPr lvl="6" algn="r">
              <a:buNone/>
              <a:defRPr sz="1000">
                <a:solidFill>
                  <a:schemeClr val="lt1"/>
                </a:solidFill>
                <a:latin typeface="Roboto"/>
                <a:ea typeface="Roboto"/>
                <a:cs typeface="Roboto"/>
                <a:sym typeface="Roboto"/>
              </a:defRPr>
            </a:lvl7pPr>
            <a:lvl8pPr lvl="7" algn="r">
              <a:buNone/>
              <a:defRPr sz="1000">
                <a:solidFill>
                  <a:schemeClr val="lt1"/>
                </a:solidFill>
                <a:latin typeface="Roboto"/>
                <a:ea typeface="Roboto"/>
                <a:cs typeface="Roboto"/>
                <a:sym typeface="Roboto"/>
              </a:defRPr>
            </a:lvl8pPr>
            <a:lvl9pPr lvl="8" algn="r">
              <a:buNone/>
              <a:defRPr sz="1000">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3"/>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b="1" dirty="0"/>
              <a:t>FARMERSVILLE HIGH SCHOOL</a:t>
            </a:r>
            <a:r>
              <a:rPr lang="en-US" dirty="0"/>
              <a:t/>
            </a:r>
            <a:br>
              <a:rPr lang="en-US" dirty="0"/>
            </a:br>
            <a:r>
              <a:rPr lang="en" sz="4000" dirty="0"/>
              <a:t>A-G Requirements </a:t>
            </a:r>
            <a:r>
              <a:rPr lang="en-US" sz="4000" dirty="0"/>
              <a:t>and Graduation Requirements </a:t>
            </a:r>
            <a:endParaRPr sz="4000" dirty="0"/>
          </a:p>
        </p:txBody>
      </p:sp>
      <p:pic>
        <p:nvPicPr>
          <p:cNvPr id="3" name="Picture 2" descr="Text, logo&#10;&#10;Description automatically generated">
            <a:extLst>
              <a:ext uri="{FF2B5EF4-FFF2-40B4-BE49-F238E27FC236}">
                <a16:creationId xmlns:a16="http://schemas.microsoft.com/office/drawing/2014/main" xmlns="" id="{27BAE816-58BA-4AC1-AC7D-8369ACA2BA99}"/>
              </a:ext>
            </a:extLst>
          </p:cNvPr>
          <p:cNvPicPr>
            <a:picLocks noChangeAspect="1"/>
          </p:cNvPicPr>
          <p:nvPr/>
        </p:nvPicPr>
        <p:blipFill>
          <a:blip r:embed="rId3"/>
          <a:stretch>
            <a:fillRect/>
          </a:stretch>
        </p:blipFill>
        <p:spPr>
          <a:xfrm>
            <a:off x="5187297" y="2571750"/>
            <a:ext cx="2128008" cy="211620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2AEC4E0A-8139-41EA-9C87-1343E0CB87B2}"/>
              </a:ext>
            </a:extLst>
          </p:cNvPr>
          <p:cNvSpPr>
            <a:spLocks noGrp="1"/>
          </p:cNvSpPr>
          <p:nvPr>
            <p:ph type="body" idx="1"/>
          </p:nvPr>
        </p:nvSpPr>
        <p:spPr>
          <a:xfrm>
            <a:off x="1524361" y="21944"/>
            <a:ext cx="5393963" cy="598800"/>
          </a:xfrm>
        </p:spPr>
        <p:txBody>
          <a:bodyPr/>
          <a:lstStyle/>
          <a:p>
            <a:pPr algn="ctr"/>
            <a:r>
              <a:rPr lang="en-US" dirty="0">
                <a:solidFill>
                  <a:schemeClr val="accent6">
                    <a:lumMod val="75000"/>
                  </a:schemeClr>
                </a:solidFill>
                <a:latin typeface="Palatino Linotype" panose="02040502050505030304" pitchFamily="18" charset="0"/>
              </a:rPr>
              <a:t>Farmersville High School Subject Requirements/Credits </a:t>
            </a:r>
          </a:p>
        </p:txBody>
      </p:sp>
      <p:sp>
        <p:nvSpPr>
          <p:cNvPr id="4" name="Rectangle 2">
            <a:extLst>
              <a:ext uri="{FF2B5EF4-FFF2-40B4-BE49-F238E27FC236}">
                <a16:creationId xmlns:a16="http://schemas.microsoft.com/office/drawing/2014/main" xmlns="" id="{81DB445C-ABFF-4E50-BEB6-A6F76A53EBD9}"/>
              </a:ext>
            </a:extLst>
          </p:cNvPr>
          <p:cNvSpPr>
            <a:spLocks noChangeArrowheads="1"/>
          </p:cNvSpPr>
          <p:nvPr/>
        </p:nvSpPr>
        <p:spPr bwMode="auto">
          <a:xfrm>
            <a:off x="2346325" y="123031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049" name="Picture 1">
            <a:extLst>
              <a:ext uri="{FF2B5EF4-FFF2-40B4-BE49-F238E27FC236}">
                <a16:creationId xmlns:a16="http://schemas.microsoft.com/office/drawing/2014/main" xmlns="" id="{6AD29DCA-B2E5-460F-A0B9-D0BD386AFF19}"/>
              </a:ext>
            </a:extLst>
          </p:cNvPr>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333985" y="494209"/>
            <a:ext cx="1571983" cy="157198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xmlns="" id="{D910E8FC-F37E-41F5-B7FF-4D22E45F32A5}"/>
              </a:ext>
            </a:extLst>
          </p:cNvPr>
          <p:cNvSpPr>
            <a:spLocks noChangeArrowheads="1"/>
          </p:cNvSpPr>
          <p:nvPr/>
        </p:nvSpPr>
        <p:spPr bwMode="auto">
          <a:xfrm>
            <a:off x="1072661" y="3899550"/>
            <a:ext cx="6998677"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sng"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GRADUATION SUBJECT AND ATTENDANCE REQUIREMENTS</a:t>
            </a:r>
            <a:endParaRPr kumimoji="0" lang="en-US" altLang="en-US" sz="9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chemeClr val="accent6">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Students are required to complete courses in each of the following subject areas with a D or better to receive credits for graduation from Farmersville High School: </a:t>
            </a:r>
            <a:endParaRPr kumimoji="0" lang="en-US" altLang="en-US" sz="900" b="0" i="0" u="none" strike="noStrike" cap="none" normalizeH="0" baseline="0" dirty="0">
              <a:ln>
                <a:noFill/>
              </a:ln>
              <a:solidFill>
                <a:schemeClr val="accent6">
                  <a:lumMod val="75000"/>
                </a:schemeClr>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chemeClr val="accent6">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Farmersville High School’s local governing board adopted a 95% attendance policy.  In order to participate in the June graduation commencement ceremony, students must meet the entire subject and credit requirements set by the governing board. Additionally, students must meet 95% percent attendance policy and behavioral guidelines published in the Student Conduct Handbook. Students who must complete requirements in the summer session following the senior year will receive a diploma at the end of the summer school but will not be eligible to participate in the end of the year ceremony. </a:t>
            </a:r>
            <a:endParaRPr kumimoji="0" lang="en-US" altLang="en-US" sz="900" b="0" i="0" u="none" strike="noStrike" cap="none" normalizeH="0" baseline="0" dirty="0">
              <a:ln>
                <a:noFill/>
              </a:ln>
              <a:solidFill>
                <a:schemeClr val="accent6">
                  <a:lumMod val="75000"/>
                </a:schemeClr>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6" name="Table 5">
            <a:extLst>
              <a:ext uri="{FF2B5EF4-FFF2-40B4-BE49-F238E27FC236}">
                <a16:creationId xmlns:a16="http://schemas.microsoft.com/office/drawing/2014/main" xmlns="" id="{716AA36F-8C98-4232-8EA5-5319CCE86910}"/>
              </a:ext>
            </a:extLst>
          </p:cNvPr>
          <p:cNvGraphicFramePr>
            <a:graphicFrameLocks noGrp="1"/>
          </p:cNvGraphicFramePr>
          <p:nvPr>
            <p:extLst>
              <p:ext uri="{D42A27DB-BD31-4B8C-83A1-F6EECF244321}">
                <p14:modId xmlns:p14="http://schemas.microsoft.com/office/powerpoint/2010/main" val="3286642133"/>
              </p:ext>
            </p:extLst>
          </p:nvPr>
        </p:nvGraphicFramePr>
        <p:xfrm>
          <a:off x="2214440" y="717893"/>
          <a:ext cx="4451349" cy="3197197"/>
        </p:xfrm>
        <a:graphic>
          <a:graphicData uri="http://schemas.openxmlformats.org/drawingml/2006/table">
            <a:tbl>
              <a:tblPr firstRow="1" firstCol="1" bandRow="1">
                <a:tableStyleId>{5C22544A-7EE6-4342-B048-85BDC9FD1C3A}</a:tableStyleId>
              </a:tblPr>
              <a:tblGrid>
                <a:gridCol w="1669256">
                  <a:extLst>
                    <a:ext uri="{9D8B030D-6E8A-4147-A177-3AD203B41FA5}">
                      <a16:colId xmlns:a16="http://schemas.microsoft.com/office/drawing/2014/main" xmlns="" val="885122393"/>
                    </a:ext>
                  </a:extLst>
                </a:gridCol>
                <a:gridCol w="2782093">
                  <a:extLst>
                    <a:ext uri="{9D8B030D-6E8A-4147-A177-3AD203B41FA5}">
                      <a16:colId xmlns:a16="http://schemas.microsoft.com/office/drawing/2014/main" xmlns="" val="3115175810"/>
                    </a:ext>
                  </a:extLst>
                </a:gridCol>
              </a:tblGrid>
              <a:tr h="331448">
                <a:tc>
                  <a:txBody>
                    <a:bodyPr/>
                    <a:lstStyle/>
                    <a:p>
                      <a:pPr marL="0" marR="0" algn="ctr">
                        <a:lnSpc>
                          <a:spcPct val="115000"/>
                        </a:lnSpc>
                        <a:spcBef>
                          <a:spcPts val="0"/>
                        </a:spcBef>
                        <a:spcAft>
                          <a:spcPts val="0"/>
                        </a:spcAft>
                      </a:pPr>
                      <a:r>
                        <a:rPr lang="en-US" sz="1000">
                          <a:effectLst/>
                        </a:rPr>
                        <a:t>Subject Area Requirement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642" marR="55642" marT="0" marB="0" anchor="ctr"/>
                </a:tc>
                <a:tc>
                  <a:txBody>
                    <a:bodyPr/>
                    <a:lstStyle/>
                    <a:p>
                      <a:pPr marL="0" marR="0" algn="ctr">
                        <a:lnSpc>
                          <a:spcPct val="115000"/>
                        </a:lnSpc>
                        <a:spcBef>
                          <a:spcPts val="0"/>
                        </a:spcBef>
                        <a:spcAft>
                          <a:spcPts val="0"/>
                        </a:spcAft>
                      </a:pPr>
                      <a:r>
                        <a:rPr lang="en-US" sz="1000">
                          <a:effectLst/>
                        </a:rPr>
                        <a:t>Credit Requirement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642" marR="55642" marT="0" marB="0" anchor="ctr"/>
                </a:tc>
                <a:extLst>
                  <a:ext uri="{0D108BD9-81ED-4DB2-BD59-A6C34878D82A}">
                    <a16:rowId xmlns:a16="http://schemas.microsoft.com/office/drawing/2014/main" xmlns="" val="66135982"/>
                  </a:ext>
                </a:extLst>
              </a:tr>
              <a:tr h="193751">
                <a:tc>
                  <a:txBody>
                    <a:bodyPr/>
                    <a:lstStyle/>
                    <a:p>
                      <a:pPr marL="0" marR="0" algn="ctr">
                        <a:lnSpc>
                          <a:spcPct val="115000"/>
                        </a:lnSpc>
                        <a:spcBef>
                          <a:spcPts val="0"/>
                        </a:spcBef>
                        <a:spcAft>
                          <a:spcPts val="0"/>
                        </a:spcAft>
                      </a:pPr>
                      <a:r>
                        <a:rPr lang="en-US" sz="1000">
                          <a:effectLst/>
                        </a:rPr>
                        <a:t>English</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642" marR="55642" marT="0" marB="0" anchor="ctr"/>
                </a:tc>
                <a:tc>
                  <a:txBody>
                    <a:bodyPr/>
                    <a:lstStyle/>
                    <a:p>
                      <a:pPr marL="0" marR="0" algn="ctr">
                        <a:lnSpc>
                          <a:spcPct val="115000"/>
                        </a:lnSpc>
                        <a:spcBef>
                          <a:spcPts val="0"/>
                        </a:spcBef>
                        <a:spcAft>
                          <a:spcPts val="0"/>
                        </a:spcAft>
                      </a:pPr>
                      <a:r>
                        <a:rPr lang="en-US" sz="1000" dirty="0">
                          <a:effectLst/>
                        </a:rPr>
                        <a:t>40 credits</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5642" marR="55642" marT="0" marB="0" anchor="ctr"/>
                </a:tc>
                <a:extLst>
                  <a:ext uri="{0D108BD9-81ED-4DB2-BD59-A6C34878D82A}">
                    <a16:rowId xmlns:a16="http://schemas.microsoft.com/office/drawing/2014/main" xmlns="" val="2044270356"/>
                  </a:ext>
                </a:extLst>
              </a:tr>
              <a:tr h="193751">
                <a:tc>
                  <a:txBody>
                    <a:bodyPr/>
                    <a:lstStyle/>
                    <a:p>
                      <a:pPr marL="0" marR="0" algn="ctr">
                        <a:lnSpc>
                          <a:spcPct val="115000"/>
                        </a:lnSpc>
                        <a:spcBef>
                          <a:spcPts val="0"/>
                        </a:spcBef>
                        <a:spcAft>
                          <a:spcPts val="0"/>
                        </a:spcAft>
                      </a:pPr>
                      <a:r>
                        <a:rPr lang="en-US" sz="1000">
                          <a:effectLst/>
                        </a:rPr>
                        <a:t>Algebra</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642" marR="55642" marT="0" marB="0" anchor="ctr"/>
                </a:tc>
                <a:tc>
                  <a:txBody>
                    <a:bodyPr/>
                    <a:lstStyle/>
                    <a:p>
                      <a:pPr marL="0" marR="0" algn="ctr">
                        <a:lnSpc>
                          <a:spcPct val="115000"/>
                        </a:lnSpc>
                        <a:spcBef>
                          <a:spcPts val="0"/>
                        </a:spcBef>
                        <a:spcAft>
                          <a:spcPts val="0"/>
                        </a:spcAft>
                      </a:pPr>
                      <a:r>
                        <a:rPr lang="en-US" sz="1000">
                          <a:effectLst/>
                        </a:rPr>
                        <a:t>10 credits (Int. Math 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642" marR="55642" marT="0" marB="0" anchor="ctr"/>
                </a:tc>
                <a:extLst>
                  <a:ext uri="{0D108BD9-81ED-4DB2-BD59-A6C34878D82A}">
                    <a16:rowId xmlns:a16="http://schemas.microsoft.com/office/drawing/2014/main" xmlns="" val="4251640380"/>
                  </a:ext>
                </a:extLst>
              </a:tr>
              <a:tr h="193751">
                <a:tc>
                  <a:txBody>
                    <a:bodyPr/>
                    <a:lstStyle/>
                    <a:p>
                      <a:pPr marL="0" marR="0" algn="ctr">
                        <a:lnSpc>
                          <a:spcPct val="115000"/>
                        </a:lnSpc>
                        <a:spcBef>
                          <a:spcPts val="0"/>
                        </a:spcBef>
                        <a:spcAft>
                          <a:spcPts val="0"/>
                        </a:spcAft>
                      </a:pPr>
                      <a:r>
                        <a:rPr lang="en-US" sz="1000">
                          <a:effectLst/>
                        </a:rPr>
                        <a:t>Mathematics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642" marR="55642" marT="0" marB="0" anchor="ctr"/>
                </a:tc>
                <a:tc>
                  <a:txBody>
                    <a:bodyPr/>
                    <a:lstStyle/>
                    <a:p>
                      <a:pPr marL="0" marR="0" algn="ctr">
                        <a:lnSpc>
                          <a:spcPct val="115000"/>
                        </a:lnSpc>
                        <a:spcBef>
                          <a:spcPts val="0"/>
                        </a:spcBef>
                        <a:spcAft>
                          <a:spcPts val="0"/>
                        </a:spcAft>
                      </a:pPr>
                      <a:r>
                        <a:rPr lang="en-US" sz="1000" dirty="0">
                          <a:effectLst/>
                        </a:rPr>
                        <a:t>20 credits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5642" marR="55642" marT="0" marB="0" anchor="ctr"/>
                </a:tc>
                <a:extLst>
                  <a:ext uri="{0D108BD9-81ED-4DB2-BD59-A6C34878D82A}">
                    <a16:rowId xmlns:a16="http://schemas.microsoft.com/office/drawing/2014/main" xmlns="" val="649343500"/>
                  </a:ext>
                </a:extLst>
              </a:tr>
              <a:tr h="193751">
                <a:tc>
                  <a:txBody>
                    <a:bodyPr/>
                    <a:lstStyle/>
                    <a:p>
                      <a:pPr marL="0" marR="0" algn="ctr">
                        <a:lnSpc>
                          <a:spcPct val="115000"/>
                        </a:lnSpc>
                        <a:spcBef>
                          <a:spcPts val="0"/>
                        </a:spcBef>
                        <a:spcAft>
                          <a:spcPts val="0"/>
                        </a:spcAft>
                      </a:pPr>
                      <a:r>
                        <a:rPr lang="en-US" sz="1000">
                          <a:effectLst/>
                        </a:rPr>
                        <a:t>Life Science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642" marR="55642" marT="0" marB="0" anchor="ctr"/>
                </a:tc>
                <a:tc>
                  <a:txBody>
                    <a:bodyPr/>
                    <a:lstStyle/>
                    <a:p>
                      <a:pPr marL="0" marR="0" algn="ctr">
                        <a:lnSpc>
                          <a:spcPct val="115000"/>
                        </a:lnSpc>
                        <a:spcBef>
                          <a:spcPts val="0"/>
                        </a:spcBef>
                        <a:spcAft>
                          <a:spcPts val="0"/>
                        </a:spcAft>
                      </a:pPr>
                      <a:r>
                        <a:rPr lang="en-US" sz="1000">
                          <a:effectLst/>
                        </a:rPr>
                        <a:t>10 credits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642" marR="55642" marT="0" marB="0" anchor="ctr"/>
                </a:tc>
                <a:extLst>
                  <a:ext uri="{0D108BD9-81ED-4DB2-BD59-A6C34878D82A}">
                    <a16:rowId xmlns:a16="http://schemas.microsoft.com/office/drawing/2014/main" xmlns="" val="2751128770"/>
                  </a:ext>
                </a:extLst>
              </a:tr>
              <a:tr h="193751">
                <a:tc>
                  <a:txBody>
                    <a:bodyPr/>
                    <a:lstStyle/>
                    <a:p>
                      <a:pPr marL="0" marR="0" algn="ctr">
                        <a:lnSpc>
                          <a:spcPct val="115000"/>
                        </a:lnSpc>
                        <a:spcBef>
                          <a:spcPts val="0"/>
                        </a:spcBef>
                        <a:spcAft>
                          <a:spcPts val="0"/>
                        </a:spcAft>
                      </a:pPr>
                      <a:r>
                        <a:rPr lang="en-US" sz="1000">
                          <a:effectLst/>
                        </a:rPr>
                        <a:t>Physical Science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642" marR="55642" marT="0" marB="0" anchor="ctr"/>
                </a:tc>
                <a:tc>
                  <a:txBody>
                    <a:bodyPr/>
                    <a:lstStyle/>
                    <a:p>
                      <a:pPr marL="0" marR="0" algn="ctr">
                        <a:lnSpc>
                          <a:spcPct val="115000"/>
                        </a:lnSpc>
                        <a:spcBef>
                          <a:spcPts val="0"/>
                        </a:spcBef>
                        <a:spcAft>
                          <a:spcPts val="0"/>
                        </a:spcAft>
                      </a:pPr>
                      <a:r>
                        <a:rPr lang="en-US" sz="1000">
                          <a:effectLst/>
                        </a:rPr>
                        <a:t>10 credits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642" marR="55642" marT="0" marB="0" anchor="ctr"/>
                </a:tc>
                <a:extLst>
                  <a:ext uri="{0D108BD9-81ED-4DB2-BD59-A6C34878D82A}">
                    <a16:rowId xmlns:a16="http://schemas.microsoft.com/office/drawing/2014/main" xmlns="" val="1097296650"/>
                  </a:ext>
                </a:extLst>
              </a:tr>
              <a:tr h="193751">
                <a:tc>
                  <a:txBody>
                    <a:bodyPr/>
                    <a:lstStyle/>
                    <a:p>
                      <a:pPr marL="0" marR="0" algn="ctr">
                        <a:lnSpc>
                          <a:spcPct val="115000"/>
                        </a:lnSpc>
                        <a:spcBef>
                          <a:spcPts val="0"/>
                        </a:spcBef>
                        <a:spcAft>
                          <a:spcPts val="0"/>
                        </a:spcAft>
                      </a:pPr>
                      <a:r>
                        <a:rPr lang="en-US" sz="1000">
                          <a:effectLst/>
                        </a:rPr>
                        <a:t>Freshman Studies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642" marR="55642" marT="0" marB="0" anchor="ctr"/>
                </a:tc>
                <a:tc>
                  <a:txBody>
                    <a:bodyPr/>
                    <a:lstStyle/>
                    <a:p>
                      <a:pPr marL="0" marR="0" algn="ctr">
                        <a:lnSpc>
                          <a:spcPct val="115000"/>
                        </a:lnSpc>
                        <a:spcBef>
                          <a:spcPts val="0"/>
                        </a:spcBef>
                        <a:spcAft>
                          <a:spcPts val="0"/>
                        </a:spcAft>
                      </a:pPr>
                      <a:r>
                        <a:rPr lang="en-US" sz="1000">
                          <a:effectLst/>
                        </a:rPr>
                        <a:t>10 credits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642" marR="55642" marT="0" marB="0" anchor="ctr"/>
                </a:tc>
                <a:extLst>
                  <a:ext uri="{0D108BD9-81ED-4DB2-BD59-A6C34878D82A}">
                    <a16:rowId xmlns:a16="http://schemas.microsoft.com/office/drawing/2014/main" xmlns="" val="2554616535"/>
                  </a:ext>
                </a:extLst>
              </a:tr>
              <a:tr h="193751">
                <a:tc>
                  <a:txBody>
                    <a:bodyPr/>
                    <a:lstStyle/>
                    <a:p>
                      <a:pPr marL="0" marR="0" algn="ctr">
                        <a:lnSpc>
                          <a:spcPct val="115000"/>
                        </a:lnSpc>
                        <a:spcBef>
                          <a:spcPts val="0"/>
                        </a:spcBef>
                        <a:spcAft>
                          <a:spcPts val="0"/>
                        </a:spcAft>
                      </a:pPr>
                      <a:r>
                        <a:rPr lang="en-US" sz="1000">
                          <a:effectLst/>
                        </a:rPr>
                        <a:t>World History</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642" marR="55642" marT="0" marB="0" anchor="ctr"/>
                </a:tc>
                <a:tc>
                  <a:txBody>
                    <a:bodyPr/>
                    <a:lstStyle/>
                    <a:p>
                      <a:pPr marL="0" marR="0" algn="ctr">
                        <a:lnSpc>
                          <a:spcPct val="115000"/>
                        </a:lnSpc>
                        <a:spcBef>
                          <a:spcPts val="0"/>
                        </a:spcBef>
                        <a:spcAft>
                          <a:spcPts val="0"/>
                        </a:spcAft>
                      </a:pPr>
                      <a:r>
                        <a:rPr lang="en-US" sz="1000">
                          <a:effectLst/>
                        </a:rPr>
                        <a:t>10 credits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642" marR="55642" marT="0" marB="0" anchor="ctr"/>
                </a:tc>
                <a:extLst>
                  <a:ext uri="{0D108BD9-81ED-4DB2-BD59-A6C34878D82A}">
                    <a16:rowId xmlns:a16="http://schemas.microsoft.com/office/drawing/2014/main" xmlns="" val="2730712070"/>
                  </a:ext>
                </a:extLst>
              </a:tr>
              <a:tr h="193751">
                <a:tc>
                  <a:txBody>
                    <a:bodyPr/>
                    <a:lstStyle/>
                    <a:p>
                      <a:pPr marL="0" marR="0" algn="ctr">
                        <a:lnSpc>
                          <a:spcPct val="115000"/>
                        </a:lnSpc>
                        <a:spcBef>
                          <a:spcPts val="0"/>
                        </a:spcBef>
                        <a:spcAft>
                          <a:spcPts val="0"/>
                        </a:spcAft>
                      </a:pPr>
                      <a:r>
                        <a:rPr lang="en-US" sz="1000">
                          <a:effectLst/>
                        </a:rPr>
                        <a:t>US History</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642" marR="55642" marT="0" marB="0" anchor="ctr"/>
                </a:tc>
                <a:tc>
                  <a:txBody>
                    <a:bodyPr/>
                    <a:lstStyle/>
                    <a:p>
                      <a:pPr marL="0" marR="0" algn="ctr">
                        <a:lnSpc>
                          <a:spcPct val="115000"/>
                        </a:lnSpc>
                        <a:spcBef>
                          <a:spcPts val="0"/>
                        </a:spcBef>
                        <a:spcAft>
                          <a:spcPts val="0"/>
                        </a:spcAft>
                      </a:pPr>
                      <a:r>
                        <a:rPr lang="en-US" sz="1000">
                          <a:effectLst/>
                        </a:rPr>
                        <a:t>10 credits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642" marR="55642" marT="0" marB="0" anchor="ctr"/>
                </a:tc>
                <a:extLst>
                  <a:ext uri="{0D108BD9-81ED-4DB2-BD59-A6C34878D82A}">
                    <a16:rowId xmlns:a16="http://schemas.microsoft.com/office/drawing/2014/main" xmlns="" val="4105470010"/>
                  </a:ext>
                </a:extLst>
              </a:tr>
              <a:tr h="193751">
                <a:tc>
                  <a:txBody>
                    <a:bodyPr/>
                    <a:lstStyle/>
                    <a:p>
                      <a:pPr marL="0" marR="0" algn="ctr">
                        <a:lnSpc>
                          <a:spcPct val="115000"/>
                        </a:lnSpc>
                        <a:spcBef>
                          <a:spcPts val="0"/>
                        </a:spcBef>
                        <a:spcAft>
                          <a:spcPts val="0"/>
                        </a:spcAft>
                      </a:pPr>
                      <a:r>
                        <a:rPr lang="en-US" sz="1000">
                          <a:effectLst/>
                        </a:rPr>
                        <a:t>Government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642" marR="55642" marT="0" marB="0" anchor="ctr"/>
                </a:tc>
                <a:tc>
                  <a:txBody>
                    <a:bodyPr/>
                    <a:lstStyle/>
                    <a:p>
                      <a:pPr marL="0" marR="0" algn="ctr">
                        <a:lnSpc>
                          <a:spcPct val="115000"/>
                        </a:lnSpc>
                        <a:spcBef>
                          <a:spcPts val="0"/>
                        </a:spcBef>
                        <a:spcAft>
                          <a:spcPts val="0"/>
                        </a:spcAft>
                      </a:pPr>
                      <a:r>
                        <a:rPr lang="en-US" sz="1000">
                          <a:effectLst/>
                        </a:rPr>
                        <a:t>5 credits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642" marR="55642" marT="0" marB="0" anchor="ctr"/>
                </a:tc>
                <a:extLst>
                  <a:ext uri="{0D108BD9-81ED-4DB2-BD59-A6C34878D82A}">
                    <a16:rowId xmlns:a16="http://schemas.microsoft.com/office/drawing/2014/main" xmlns="" val="2802904293"/>
                  </a:ext>
                </a:extLst>
              </a:tr>
              <a:tr h="193751">
                <a:tc>
                  <a:txBody>
                    <a:bodyPr/>
                    <a:lstStyle/>
                    <a:p>
                      <a:pPr marL="0" marR="0" algn="ctr">
                        <a:lnSpc>
                          <a:spcPct val="115000"/>
                        </a:lnSpc>
                        <a:spcBef>
                          <a:spcPts val="0"/>
                        </a:spcBef>
                        <a:spcAft>
                          <a:spcPts val="0"/>
                        </a:spcAft>
                      </a:pPr>
                      <a:r>
                        <a:rPr lang="en-US" sz="1000">
                          <a:effectLst/>
                        </a:rPr>
                        <a:t>Economics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642" marR="55642" marT="0" marB="0" anchor="ctr"/>
                </a:tc>
                <a:tc>
                  <a:txBody>
                    <a:bodyPr/>
                    <a:lstStyle/>
                    <a:p>
                      <a:pPr marL="0" marR="0" algn="ctr">
                        <a:lnSpc>
                          <a:spcPct val="115000"/>
                        </a:lnSpc>
                        <a:spcBef>
                          <a:spcPts val="0"/>
                        </a:spcBef>
                        <a:spcAft>
                          <a:spcPts val="0"/>
                        </a:spcAft>
                      </a:pPr>
                      <a:r>
                        <a:rPr lang="en-US" sz="1000">
                          <a:effectLst/>
                        </a:rPr>
                        <a:t>5 credits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642" marR="55642" marT="0" marB="0" anchor="ctr"/>
                </a:tc>
                <a:extLst>
                  <a:ext uri="{0D108BD9-81ED-4DB2-BD59-A6C34878D82A}">
                    <a16:rowId xmlns:a16="http://schemas.microsoft.com/office/drawing/2014/main" xmlns="" val="565473376"/>
                  </a:ext>
                </a:extLst>
              </a:tr>
              <a:tr h="193751">
                <a:tc>
                  <a:txBody>
                    <a:bodyPr/>
                    <a:lstStyle/>
                    <a:p>
                      <a:pPr marL="0" marR="0" algn="ctr">
                        <a:lnSpc>
                          <a:spcPct val="115000"/>
                        </a:lnSpc>
                        <a:spcBef>
                          <a:spcPts val="0"/>
                        </a:spcBef>
                        <a:spcAft>
                          <a:spcPts val="0"/>
                        </a:spcAft>
                      </a:pPr>
                      <a:r>
                        <a:rPr lang="en-US" sz="1000">
                          <a:effectLst/>
                        </a:rPr>
                        <a:t>Physical Education</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642" marR="55642" marT="0" marB="0" anchor="ctr"/>
                </a:tc>
                <a:tc>
                  <a:txBody>
                    <a:bodyPr/>
                    <a:lstStyle/>
                    <a:p>
                      <a:pPr marL="0" marR="0" algn="ctr">
                        <a:lnSpc>
                          <a:spcPct val="115000"/>
                        </a:lnSpc>
                        <a:spcBef>
                          <a:spcPts val="0"/>
                        </a:spcBef>
                        <a:spcAft>
                          <a:spcPts val="0"/>
                        </a:spcAft>
                      </a:pPr>
                      <a:r>
                        <a:rPr lang="en-US" sz="1000">
                          <a:effectLst/>
                        </a:rPr>
                        <a:t>20 credits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642" marR="55642" marT="0" marB="0" anchor="ctr"/>
                </a:tc>
                <a:extLst>
                  <a:ext uri="{0D108BD9-81ED-4DB2-BD59-A6C34878D82A}">
                    <a16:rowId xmlns:a16="http://schemas.microsoft.com/office/drawing/2014/main" xmlns="" val="2602414480"/>
                  </a:ext>
                </a:extLst>
              </a:tr>
              <a:tr h="331448">
                <a:tc>
                  <a:txBody>
                    <a:bodyPr/>
                    <a:lstStyle/>
                    <a:p>
                      <a:pPr marL="0" marR="0" algn="ctr">
                        <a:lnSpc>
                          <a:spcPct val="115000"/>
                        </a:lnSpc>
                        <a:spcBef>
                          <a:spcPts val="0"/>
                        </a:spcBef>
                        <a:spcAft>
                          <a:spcPts val="0"/>
                        </a:spcAft>
                      </a:pPr>
                      <a:r>
                        <a:rPr lang="en-US" sz="1000">
                          <a:effectLst/>
                        </a:rPr>
                        <a:t>Fine Arts/Foreign Lang/CTE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642" marR="55642" marT="0" marB="0" anchor="ctr"/>
                </a:tc>
                <a:tc>
                  <a:txBody>
                    <a:bodyPr/>
                    <a:lstStyle/>
                    <a:p>
                      <a:pPr marL="0" marR="0" algn="ctr">
                        <a:lnSpc>
                          <a:spcPct val="115000"/>
                        </a:lnSpc>
                        <a:spcBef>
                          <a:spcPts val="0"/>
                        </a:spcBef>
                        <a:spcAft>
                          <a:spcPts val="0"/>
                        </a:spcAft>
                      </a:pPr>
                      <a:r>
                        <a:rPr lang="en-US" sz="1000">
                          <a:effectLst/>
                        </a:rPr>
                        <a:t>10 credits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642" marR="55642" marT="0" marB="0" anchor="ctr"/>
                </a:tc>
                <a:extLst>
                  <a:ext uri="{0D108BD9-81ED-4DB2-BD59-A6C34878D82A}">
                    <a16:rowId xmlns:a16="http://schemas.microsoft.com/office/drawing/2014/main" xmlns="" val="3627488888"/>
                  </a:ext>
                </a:extLst>
              </a:tr>
              <a:tr h="193751">
                <a:tc>
                  <a:txBody>
                    <a:bodyPr/>
                    <a:lstStyle/>
                    <a:p>
                      <a:pPr marL="0" marR="0" algn="ctr">
                        <a:lnSpc>
                          <a:spcPct val="115000"/>
                        </a:lnSpc>
                        <a:spcBef>
                          <a:spcPts val="0"/>
                        </a:spcBef>
                        <a:spcAft>
                          <a:spcPts val="0"/>
                        </a:spcAft>
                      </a:pPr>
                      <a:r>
                        <a:rPr lang="en-US" sz="1000">
                          <a:effectLst/>
                        </a:rPr>
                        <a:t>Electives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642" marR="55642" marT="0" marB="0" anchor="ctr"/>
                </a:tc>
                <a:tc>
                  <a:txBody>
                    <a:bodyPr/>
                    <a:lstStyle/>
                    <a:p>
                      <a:pPr marL="0" marR="0" algn="ctr">
                        <a:lnSpc>
                          <a:spcPct val="115000"/>
                        </a:lnSpc>
                        <a:spcBef>
                          <a:spcPts val="0"/>
                        </a:spcBef>
                        <a:spcAft>
                          <a:spcPts val="0"/>
                        </a:spcAft>
                      </a:pPr>
                      <a:r>
                        <a:rPr lang="en-US" sz="1000" dirty="0">
                          <a:effectLst/>
                        </a:rPr>
                        <a:t>90 credits</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5642" marR="55642" marT="0" marB="0" anchor="ctr"/>
                </a:tc>
                <a:extLst>
                  <a:ext uri="{0D108BD9-81ED-4DB2-BD59-A6C34878D82A}">
                    <a16:rowId xmlns:a16="http://schemas.microsoft.com/office/drawing/2014/main" xmlns="" val="1291236271"/>
                  </a:ext>
                </a:extLst>
              </a:tr>
              <a:tr h="193751">
                <a:tc>
                  <a:txBody>
                    <a:bodyPr/>
                    <a:lstStyle/>
                    <a:p>
                      <a:pPr marL="0" marR="0" algn="ctr">
                        <a:lnSpc>
                          <a:spcPct val="115000"/>
                        </a:lnSpc>
                        <a:spcBef>
                          <a:spcPts val="0"/>
                        </a:spcBef>
                        <a:spcAft>
                          <a:spcPts val="0"/>
                        </a:spcAft>
                      </a:pPr>
                      <a:r>
                        <a:rPr lang="en-US" sz="1000" dirty="0">
                          <a:effectLst/>
                        </a:rPr>
                        <a:t>Total</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5642" marR="55642" marT="0" marB="0" anchor="ctr"/>
                </a:tc>
                <a:tc>
                  <a:txBody>
                    <a:bodyPr/>
                    <a:lstStyle/>
                    <a:p>
                      <a:pPr marL="0" marR="0" algn="ctr">
                        <a:lnSpc>
                          <a:spcPct val="115000"/>
                        </a:lnSpc>
                        <a:spcBef>
                          <a:spcPts val="0"/>
                        </a:spcBef>
                        <a:spcAft>
                          <a:spcPts val="0"/>
                        </a:spcAft>
                      </a:pPr>
                      <a:r>
                        <a:rPr lang="en-US" sz="1000" dirty="0">
                          <a:effectLst/>
                        </a:rPr>
                        <a:t>250 credits</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5642" marR="55642" marT="0" marB="0" anchor="ctr"/>
                </a:tc>
                <a:extLst>
                  <a:ext uri="{0D108BD9-81ED-4DB2-BD59-A6C34878D82A}">
                    <a16:rowId xmlns:a16="http://schemas.microsoft.com/office/drawing/2014/main" xmlns="" val="1337797732"/>
                  </a:ext>
                </a:extLst>
              </a:tr>
            </a:tbl>
          </a:graphicData>
        </a:graphic>
      </p:graphicFrame>
    </p:spTree>
    <p:extLst>
      <p:ext uri="{BB962C8B-B14F-4D97-AF65-F5344CB8AC3E}">
        <p14:creationId xmlns:p14="http://schemas.microsoft.com/office/powerpoint/2010/main" val="24752647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4"/>
          <p:cNvSpPr txBox="1">
            <a:spLocks noGrp="1"/>
          </p:cNvSpPr>
          <p:nvPr>
            <p:ph type="title"/>
          </p:nvPr>
        </p:nvSpPr>
        <p:spPr>
          <a:xfrm>
            <a:off x="265500" y="1151100"/>
            <a:ext cx="4045200" cy="1564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All students have A-G courses in High school</a:t>
            </a:r>
            <a:endParaRPr/>
          </a:p>
        </p:txBody>
      </p:sp>
      <p:sp>
        <p:nvSpPr>
          <p:cNvPr id="92" name="Google Shape;92;p14"/>
          <p:cNvSpPr txBox="1">
            <a:spLocks noGrp="1"/>
          </p:cNvSpPr>
          <p:nvPr>
            <p:ph type="subTitle" idx="1"/>
          </p:nvPr>
        </p:nvSpPr>
        <p:spPr>
          <a:xfrm>
            <a:off x="265500" y="2769001"/>
            <a:ext cx="4045200" cy="1269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lang="en" dirty="0"/>
          </a:p>
          <a:p>
            <a:pPr marL="0" lvl="0" indent="0" algn="ctr" rtl="0">
              <a:spcBef>
                <a:spcPts val="0"/>
              </a:spcBef>
              <a:spcAft>
                <a:spcPts val="0"/>
              </a:spcAft>
              <a:buNone/>
            </a:pPr>
            <a:r>
              <a:rPr lang="en-US" dirty="0"/>
              <a:t>Pass</a:t>
            </a:r>
            <a:r>
              <a:rPr lang="en" dirty="0"/>
              <a:t> all A-G classes with a C or higher</a:t>
            </a:r>
            <a:endParaRPr dirty="0"/>
          </a:p>
        </p:txBody>
      </p:sp>
      <p:sp>
        <p:nvSpPr>
          <p:cNvPr id="93" name="Google Shape;93;p14"/>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p>
            <a:pPr marL="0" lvl="0" indent="0" algn="l" rtl="0">
              <a:spcBef>
                <a:spcPts val="0"/>
              </a:spcBef>
              <a:spcAft>
                <a:spcPts val="1600"/>
              </a:spcAft>
              <a:buNone/>
            </a:pPr>
            <a:r>
              <a:rPr lang="en" dirty="0"/>
              <a:t>Lets Plan Early!</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 History and Social Science</a:t>
            </a:r>
            <a:endParaRPr/>
          </a:p>
        </p:txBody>
      </p:sp>
      <p:sp>
        <p:nvSpPr>
          <p:cNvPr id="99" name="Google Shape;99;p15"/>
          <p:cNvSpPr txBox="1">
            <a:spLocks noGrp="1"/>
          </p:cNvSpPr>
          <p:nvPr>
            <p:ph type="body" idx="1"/>
          </p:nvPr>
        </p:nvSpPr>
        <p:spPr>
          <a:xfrm>
            <a:off x="311700" y="1180425"/>
            <a:ext cx="8520600" cy="3416400"/>
          </a:xfrm>
          <a:prstGeom prst="rect">
            <a:avLst/>
          </a:prstGeom>
          <a:solidFill>
            <a:srgbClr val="FFFFFF"/>
          </a:solidFill>
          <a:ln>
            <a:noFill/>
          </a:ln>
        </p:spPr>
        <p:txBody>
          <a:bodyPr spcFirstLastPara="1" wrap="square" lIns="91425" tIns="91425" rIns="91425" bIns="91425" anchor="t" anchorCtr="0">
            <a:noAutofit/>
          </a:bodyPr>
          <a:lstStyle/>
          <a:p>
            <a:pPr marL="457200" lvl="0" indent="-323850" algn="l" rtl="0">
              <a:spcBef>
                <a:spcPts val="0"/>
              </a:spcBef>
              <a:spcAft>
                <a:spcPts val="0"/>
              </a:spcAft>
              <a:buClr>
                <a:srgbClr val="414042"/>
              </a:buClr>
              <a:buSzPts val="1500"/>
              <a:buFont typeface="Times New Roman"/>
              <a:buChar char="●"/>
            </a:pPr>
            <a:r>
              <a:rPr lang="en" sz="1500" dirty="0">
                <a:solidFill>
                  <a:srgbClr val="414042"/>
                </a:solidFill>
                <a:highlight>
                  <a:srgbClr val="FFFFFF"/>
                </a:highlight>
                <a:latin typeface="Times New Roman"/>
                <a:ea typeface="Times New Roman"/>
                <a:cs typeface="Times New Roman"/>
                <a:sym typeface="Times New Roman"/>
              </a:rPr>
              <a:t>Two years of college-preparatory history/social science required</a:t>
            </a:r>
            <a:endParaRPr sz="1500" dirty="0">
              <a:solidFill>
                <a:srgbClr val="414042"/>
              </a:solidFill>
              <a:highlight>
                <a:srgbClr val="FFFFFF"/>
              </a:highlight>
              <a:latin typeface="Times New Roman"/>
              <a:ea typeface="Times New Roman"/>
              <a:cs typeface="Times New Roman"/>
              <a:sym typeface="Times New Roman"/>
            </a:endParaRPr>
          </a:p>
          <a:p>
            <a:pPr marL="914400" lvl="1" indent="-323850" algn="l" rtl="0">
              <a:spcBef>
                <a:spcPts val="0"/>
              </a:spcBef>
              <a:spcAft>
                <a:spcPts val="0"/>
              </a:spcAft>
              <a:buClr>
                <a:srgbClr val="414042"/>
              </a:buClr>
              <a:buSzPts val="1500"/>
              <a:buFont typeface="Times New Roman"/>
              <a:buChar char="○"/>
            </a:pPr>
            <a:r>
              <a:rPr lang="en" sz="1500" dirty="0">
                <a:solidFill>
                  <a:srgbClr val="414042"/>
                </a:solidFill>
                <a:highlight>
                  <a:srgbClr val="FFFFFF"/>
                </a:highlight>
                <a:latin typeface="Times New Roman"/>
                <a:ea typeface="Times New Roman"/>
                <a:cs typeface="Times New Roman"/>
                <a:sym typeface="Times New Roman"/>
              </a:rPr>
              <a:t>Including: one year of World History, </a:t>
            </a:r>
            <a:endParaRPr sz="1500" dirty="0">
              <a:solidFill>
                <a:srgbClr val="414042"/>
              </a:solidFill>
              <a:highlight>
                <a:srgbClr val="FFFFFF"/>
              </a:highlight>
              <a:latin typeface="Times New Roman"/>
              <a:ea typeface="Times New Roman"/>
              <a:cs typeface="Times New Roman"/>
              <a:sym typeface="Times New Roman"/>
            </a:endParaRPr>
          </a:p>
          <a:p>
            <a:pPr marL="914400" lvl="1" indent="-323850" algn="l" rtl="0">
              <a:spcBef>
                <a:spcPts val="0"/>
              </a:spcBef>
              <a:spcAft>
                <a:spcPts val="0"/>
              </a:spcAft>
              <a:buClr>
                <a:srgbClr val="414042"/>
              </a:buClr>
              <a:buSzPts val="1500"/>
              <a:buFont typeface="Times New Roman"/>
              <a:buChar char="○"/>
            </a:pPr>
            <a:r>
              <a:rPr lang="en" sz="1500" dirty="0">
                <a:solidFill>
                  <a:srgbClr val="414042"/>
                </a:solidFill>
                <a:highlight>
                  <a:srgbClr val="FFFFFF"/>
                </a:highlight>
                <a:latin typeface="Times New Roman"/>
                <a:ea typeface="Times New Roman"/>
                <a:cs typeface="Times New Roman"/>
                <a:sym typeface="Times New Roman"/>
              </a:rPr>
              <a:t>One year of U.S. history </a:t>
            </a:r>
            <a:endParaRPr sz="1500" dirty="0">
              <a:solidFill>
                <a:srgbClr val="414042"/>
              </a:solidFill>
              <a:highlight>
                <a:srgbClr val="FFFFFF"/>
              </a:highlight>
              <a:latin typeface="Times New Roman"/>
              <a:ea typeface="Times New Roman"/>
              <a:cs typeface="Times New Roman"/>
              <a:sym typeface="Times New Roman"/>
            </a:endParaRPr>
          </a:p>
          <a:p>
            <a:pPr marL="0" lvl="0" indent="0" algn="ctr" rtl="0">
              <a:spcBef>
                <a:spcPts val="1600"/>
              </a:spcBef>
              <a:spcAft>
                <a:spcPts val="0"/>
              </a:spcAft>
              <a:buNone/>
            </a:pPr>
            <a:r>
              <a:rPr lang="en" dirty="0">
                <a:solidFill>
                  <a:srgbClr val="414042"/>
                </a:solidFill>
                <a:highlight>
                  <a:srgbClr val="FFFFFF"/>
                </a:highlight>
                <a:latin typeface="Times New Roman"/>
                <a:ea typeface="Times New Roman"/>
                <a:cs typeface="Times New Roman"/>
                <a:sym typeface="Times New Roman"/>
              </a:rPr>
              <a:t>---OR---</a:t>
            </a:r>
            <a:endParaRPr dirty="0">
              <a:solidFill>
                <a:srgbClr val="414042"/>
              </a:solidFill>
              <a:highlight>
                <a:srgbClr val="FFFFFF"/>
              </a:highlight>
              <a:latin typeface="Times New Roman"/>
              <a:ea typeface="Times New Roman"/>
              <a:cs typeface="Times New Roman"/>
              <a:sym typeface="Times New Roman"/>
            </a:endParaRPr>
          </a:p>
          <a:p>
            <a:pPr marL="457200" lvl="0" indent="-336550" algn="l" rtl="0">
              <a:spcBef>
                <a:spcPts val="1600"/>
              </a:spcBef>
              <a:spcAft>
                <a:spcPts val="0"/>
              </a:spcAft>
              <a:buClr>
                <a:srgbClr val="414042"/>
              </a:buClr>
              <a:buSzPts val="1700"/>
              <a:buFont typeface="Times New Roman"/>
              <a:buChar char="●"/>
            </a:pPr>
            <a:r>
              <a:rPr lang="en" sz="1700" b="1" dirty="0">
                <a:solidFill>
                  <a:srgbClr val="414042"/>
                </a:solidFill>
                <a:highlight>
                  <a:srgbClr val="FFFFFF"/>
                </a:highlight>
                <a:latin typeface="Times New Roman"/>
                <a:ea typeface="Times New Roman"/>
                <a:cs typeface="Times New Roman"/>
                <a:sym typeface="Times New Roman"/>
              </a:rPr>
              <a:t>One-half year of civics and one half year of American Government.</a:t>
            </a:r>
            <a:endParaRPr sz="1700" b="1" dirty="0">
              <a:solidFill>
                <a:srgbClr val="414042"/>
              </a:solidFill>
              <a:highlight>
                <a:srgbClr val="FFFFFF"/>
              </a:highlight>
              <a:latin typeface="Times New Roman"/>
              <a:ea typeface="Times New Roman"/>
              <a:cs typeface="Times New Roman"/>
              <a:sym typeface="Times New Roman"/>
            </a:endParaRPr>
          </a:p>
          <a:p>
            <a:pPr marL="457200" lvl="0" indent="-342900" algn="l" rtl="0">
              <a:spcBef>
                <a:spcPts val="0"/>
              </a:spcBef>
              <a:spcAft>
                <a:spcPts val="0"/>
              </a:spcAft>
              <a:buClr>
                <a:srgbClr val="414042"/>
              </a:buClr>
              <a:buSzPts val="1800"/>
              <a:buFont typeface="Times New Roman"/>
              <a:buChar char="●"/>
            </a:pPr>
            <a:r>
              <a:rPr lang="en" sz="1200" b="1" dirty="0">
                <a:solidFill>
                  <a:srgbClr val="414042"/>
                </a:solidFill>
                <a:highlight>
                  <a:srgbClr val="F3F3F4"/>
                </a:highlight>
              </a:rPr>
              <a:t>AP United States History</a:t>
            </a:r>
            <a:endParaRPr sz="1200" dirty="0">
              <a:solidFill>
                <a:srgbClr val="414042"/>
              </a:solidFill>
              <a:highlight>
                <a:srgbClr val="F3F3F4"/>
              </a:highlight>
            </a:endParaRPr>
          </a:p>
          <a:p>
            <a:pPr marL="457200" lvl="0" indent="-342900" algn="l" rtl="0">
              <a:spcBef>
                <a:spcPts val="0"/>
              </a:spcBef>
              <a:spcAft>
                <a:spcPts val="0"/>
              </a:spcAft>
              <a:buClr>
                <a:srgbClr val="414042"/>
              </a:buClr>
              <a:buSzPts val="1800"/>
              <a:buFont typeface="Times New Roman"/>
              <a:buChar char="●"/>
            </a:pPr>
            <a:r>
              <a:rPr lang="en" sz="1200" b="1" dirty="0">
                <a:solidFill>
                  <a:srgbClr val="414042"/>
                </a:solidFill>
                <a:highlight>
                  <a:srgbClr val="FFFFFF"/>
                </a:highlight>
              </a:rPr>
              <a:t>AP World History</a:t>
            </a:r>
            <a:endParaRPr sz="1200" dirty="0">
              <a:solidFill>
                <a:srgbClr val="414042"/>
              </a:solidFill>
              <a:highlight>
                <a:srgbClr val="FFFFFF"/>
              </a:highlight>
            </a:endParaRPr>
          </a:p>
          <a:p>
            <a:pPr marL="457200" lvl="0" indent="-342900" algn="l" rtl="0">
              <a:spcBef>
                <a:spcPts val="0"/>
              </a:spcBef>
              <a:spcAft>
                <a:spcPts val="0"/>
              </a:spcAft>
              <a:buClr>
                <a:srgbClr val="414042"/>
              </a:buClr>
              <a:buSzPts val="1800"/>
              <a:buFont typeface="Times New Roman"/>
              <a:buChar char="●"/>
            </a:pPr>
            <a:r>
              <a:rPr lang="en" sz="1200" b="1" dirty="0">
                <a:solidFill>
                  <a:srgbClr val="414042"/>
                </a:solidFill>
                <a:highlight>
                  <a:srgbClr val="FFFFFF"/>
                </a:highlight>
              </a:rPr>
              <a:t>Government/Economics</a:t>
            </a:r>
            <a:endParaRPr sz="1200" dirty="0">
              <a:solidFill>
                <a:srgbClr val="414042"/>
              </a:solidFill>
              <a:highlight>
                <a:srgbClr val="FFFFFF"/>
              </a:highlight>
            </a:endParaRPr>
          </a:p>
          <a:p>
            <a:pPr marL="457200" lvl="0" indent="-342900" algn="l" rtl="0">
              <a:spcBef>
                <a:spcPts val="0"/>
              </a:spcBef>
              <a:spcAft>
                <a:spcPts val="0"/>
              </a:spcAft>
              <a:buClr>
                <a:srgbClr val="414042"/>
              </a:buClr>
              <a:buSzPts val="1800"/>
              <a:buFont typeface="Times New Roman"/>
              <a:buChar char="●"/>
            </a:pPr>
            <a:r>
              <a:rPr lang="en" sz="1200" b="1" dirty="0">
                <a:solidFill>
                  <a:srgbClr val="414042"/>
                </a:solidFill>
                <a:highlight>
                  <a:srgbClr val="FFFFFF"/>
                </a:highlight>
              </a:rPr>
              <a:t>U.S. History</a:t>
            </a:r>
            <a:endParaRPr sz="1200" dirty="0">
              <a:solidFill>
                <a:srgbClr val="414042"/>
              </a:solidFill>
              <a:highlight>
                <a:srgbClr val="FFFFFF"/>
              </a:highlight>
            </a:endParaRPr>
          </a:p>
          <a:p>
            <a:pPr marL="457200" lvl="0" indent="-342900" algn="l" rtl="0">
              <a:spcBef>
                <a:spcPts val="0"/>
              </a:spcBef>
              <a:spcAft>
                <a:spcPts val="0"/>
              </a:spcAft>
              <a:buClr>
                <a:srgbClr val="414042"/>
              </a:buClr>
              <a:buSzPts val="1800"/>
              <a:buFont typeface="Times New Roman"/>
              <a:buChar char="●"/>
            </a:pPr>
            <a:r>
              <a:rPr lang="en" sz="1200" b="1" dirty="0">
                <a:solidFill>
                  <a:srgbClr val="414042"/>
                </a:solidFill>
                <a:highlight>
                  <a:srgbClr val="FFFFFF"/>
                </a:highlight>
              </a:rPr>
              <a:t>World History</a:t>
            </a:r>
            <a:endParaRPr sz="1200" b="1" dirty="0">
              <a:solidFill>
                <a:srgbClr val="414042"/>
              </a:solidFill>
              <a:highlight>
                <a:srgbClr val="FFFFFF"/>
              </a:highlight>
            </a:endParaRPr>
          </a:p>
          <a:p>
            <a:pPr marL="0" lvl="0" indent="0" algn="l" rtl="0">
              <a:spcBef>
                <a:spcPts val="0"/>
              </a:spcBef>
              <a:spcAft>
                <a:spcPts val="0"/>
              </a:spcAft>
              <a:buNone/>
            </a:pPr>
            <a:endParaRPr sz="1200" dirty="0">
              <a:solidFill>
                <a:srgbClr val="414042"/>
              </a:solidFill>
              <a:highlight>
                <a:srgbClr val="FFFFFF"/>
              </a:highlight>
            </a:endParaRPr>
          </a:p>
          <a:p>
            <a:pPr marL="457200" lvl="0" indent="0" algn="l" rtl="0">
              <a:spcBef>
                <a:spcPts val="0"/>
              </a:spcBef>
              <a:spcAft>
                <a:spcPts val="0"/>
              </a:spcAft>
              <a:buNone/>
            </a:pPr>
            <a:endParaRPr dirty="0">
              <a:solidFill>
                <a:srgbClr val="414042"/>
              </a:solidFill>
              <a:highlight>
                <a:srgbClr val="FFFFFF"/>
              </a:highlight>
              <a:latin typeface="Times New Roman"/>
              <a:ea typeface="Times New Roman"/>
              <a:cs typeface="Times New Roman"/>
              <a:sym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a:t>B- English</a:t>
            </a:r>
            <a:endParaRPr sz="3600"/>
          </a:p>
        </p:txBody>
      </p:sp>
      <p:sp>
        <p:nvSpPr>
          <p:cNvPr id="105" name="Google Shape;105;p16"/>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414042"/>
              </a:buClr>
              <a:buSzPts val="1800"/>
              <a:buFont typeface="Roboto"/>
              <a:buChar char="●"/>
            </a:pPr>
            <a:r>
              <a:rPr lang="en" sz="1800">
                <a:solidFill>
                  <a:srgbClr val="414042"/>
                </a:solidFill>
                <a:highlight>
                  <a:srgbClr val="FFFFFF"/>
                </a:highlight>
                <a:latin typeface="Roboto"/>
                <a:ea typeface="Roboto"/>
                <a:cs typeface="Roboto"/>
                <a:sym typeface="Roboto"/>
              </a:rPr>
              <a:t>Four years of college-preparatory English composition and literature required</a:t>
            </a:r>
            <a:endParaRPr sz="1800">
              <a:solidFill>
                <a:srgbClr val="414042"/>
              </a:solidFill>
              <a:highlight>
                <a:srgbClr val="FFFFFF"/>
              </a:highlight>
              <a:latin typeface="Roboto"/>
              <a:ea typeface="Roboto"/>
              <a:cs typeface="Roboto"/>
              <a:sym typeface="Roboto"/>
            </a:endParaRPr>
          </a:p>
          <a:p>
            <a:pPr marL="0" lvl="0" indent="0" algn="l" rtl="0">
              <a:lnSpc>
                <a:spcPct val="100000"/>
              </a:lnSpc>
              <a:spcBef>
                <a:spcPts val="1600"/>
              </a:spcBef>
              <a:spcAft>
                <a:spcPts val="0"/>
              </a:spcAft>
              <a:buNone/>
            </a:pPr>
            <a:r>
              <a:rPr lang="en" sz="1200" b="1">
                <a:solidFill>
                  <a:srgbClr val="414042"/>
                </a:solidFill>
                <a:highlight>
                  <a:srgbClr val="FFFFFF"/>
                </a:highlight>
              </a:rPr>
              <a:t>AP English Language and Composition</a:t>
            </a:r>
            <a:endParaRPr sz="1200" b="1">
              <a:solidFill>
                <a:srgbClr val="414042"/>
              </a:solidFill>
              <a:highlight>
                <a:srgbClr val="FFFFFF"/>
              </a:highlight>
            </a:endParaRPr>
          </a:p>
          <a:p>
            <a:pPr marL="0" lvl="0" indent="0" algn="l" rtl="0">
              <a:lnSpc>
                <a:spcPct val="100000"/>
              </a:lnSpc>
              <a:spcBef>
                <a:spcPts val="0"/>
              </a:spcBef>
              <a:spcAft>
                <a:spcPts val="0"/>
              </a:spcAft>
              <a:buNone/>
            </a:pPr>
            <a:endParaRPr sz="1200">
              <a:solidFill>
                <a:srgbClr val="414042"/>
              </a:solidFill>
              <a:highlight>
                <a:srgbClr val="FFFFFF"/>
              </a:highlight>
            </a:endParaRPr>
          </a:p>
          <a:p>
            <a:pPr marL="0" lvl="0" indent="0" algn="l" rtl="0">
              <a:lnSpc>
                <a:spcPct val="100000"/>
              </a:lnSpc>
              <a:spcBef>
                <a:spcPts val="0"/>
              </a:spcBef>
              <a:spcAft>
                <a:spcPts val="0"/>
              </a:spcAft>
              <a:buNone/>
            </a:pPr>
            <a:r>
              <a:rPr lang="en" sz="1200" b="1">
                <a:solidFill>
                  <a:srgbClr val="414042"/>
                </a:solidFill>
                <a:highlight>
                  <a:srgbClr val="FFFFFF"/>
                </a:highlight>
              </a:rPr>
              <a:t>CSU Expository Reading and Writing</a:t>
            </a:r>
            <a:endParaRPr sz="1200" b="1">
              <a:solidFill>
                <a:srgbClr val="414042"/>
              </a:solidFill>
              <a:highlight>
                <a:srgbClr val="FFFFFF"/>
              </a:highlight>
            </a:endParaRPr>
          </a:p>
          <a:p>
            <a:pPr marL="0" lvl="0" indent="0" algn="l" rtl="0">
              <a:lnSpc>
                <a:spcPct val="100000"/>
              </a:lnSpc>
              <a:spcBef>
                <a:spcPts val="0"/>
              </a:spcBef>
              <a:spcAft>
                <a:spcPts val="0"/>
              </a:spcAft>
              <a:buNone/>
            </a:pPr>
            <a:endParaRPr sz="1200">
              <a:solidFill>
                <a:srgbClr val="414042"/>
              </a:solidFill>
              <a:highlight>
                <a:srgbClr val="FFFFFF"/>
              </a:highlight>
            </a:endParaRPr>
          </a:p>
          <a:p>
            <a:pPr marL="0" lvl="0" indent="0" algn="l" rtl="0">
              <a:lnSpc>
                <a:spcPct val="100000"/>
              </a:lnSpc>
              <a:spcBef>
                <a:spcPts val="0"/>
              </a:spcBef>
              <a:spcAft>
                <a:spcPts val="0"/>
              </a:spcAft>
              <a:buNone/>
            </a:pPr>
            <a:r>
              <a:rPr lang="en" sz="1200" b="1">
                <a:solidFill>
                  <a:srgbClr val="414042"/>
                </a:solidFill>
                <a:highlight>
                  <a:srgbClr val="FFFFFF"/>
                </a:highlight>
              </a:rPr>
              <a:t>ELD Intervention</a:t>
            </a:r>
            <a:endParaRPr sz="1200" b="1">
              <a:solidFill>
                <a:srgbClr val="414042"/>
              </a:solidFill>
              <a:highlight>
                <a:srgbClr val="FFFFFF"/>
              </a:highlight>
            </a:endParaRPr>
          </a:p>
          <a:p>
            <a:pPr marL="0" lvl="0" indent="0" algn="l" rtl="0">
              <a:lnSpc>
                <a:spcPct val="100000"/>
              </a:lnSpc>
              <a:spcBef>
                <a:spcPts val="0"/>
              </a:spcBef>
              <a:spcAft>
                <a:spcPts val="0"/>
              </a:spcAft>
              <a:buNone/>
            </a:pPr>
            <a:endParaRPr sz="1200">
              <a:solidFill>
                <a:srgbClr val="414042"/>
              </a:solidFill>
              <a:highlight>
                <a:srgbClr val="FFFFFF"/>
              </a:highlight>
            </a:endParaRPr>
          </a:p>
          <a:p>
            <a:pPr marL="0" lvl="0" indent="0" algn="l" rtl="0">
              <a:lnSpc>
                <a:spcPct val="100000"/>
              </a:lnSpc>
              <a:spcBef>
                <a:spcPts val="0"/>
              </a:spcBef>
              <a:spcAft>
                <a:spcPts val="0"/>
              </a:spcAft>
              <a:buNone/>
            </a:pPr>
            <a:r>
              <a:rPr lang="en" sz="1200" b="1">
                <a:solidFill>
                  <a:srgbClr val="414042"/>
                </a:solidFill>
                <a:highlight>
                  <a:srgbClr val="FFFFFF"/>
                </a:highlight>
              </a:rPr>
              <a:t>English 10P</a:t>
            </a:r>
            <a:endParaRPr sz="1200" b="1">
              <a:solidFill>
                <a:srgbClr val="414042"/>
              </a:solidFill>
              <a:highlight>
                <a:srgbClr val="FFFFFF"/>
              </a:highlight>
            </a:endParaRPr>
          </a:p>
          <a:p>
            <a:pPr marL="0" lvl="0" indent="0" algn="l" rtl="0">
              <a:lnSpc>
                <a:spcPct val="100000"/>
              </a:lnSpc>
              <a:spcBef>
                <a:spcPts val="0"/>
              </a:spcBef>
              <a:spcAft>
                <a:spcPts val="0"/>
              </a:spcAft>
              <a:buNone/>
            </a:pPr>
            <a:endParaRPr sz="1200">
              <a:solidFill>
                <a:srgbClr val="414042"/>
              </a:solidFill>
              <a:highlight>
                <a:srgbClr val="FFFFFF"/>
              </a:highlight>
            </a:endParaRPr>
          </a:p>
          <a:p>
            <a:pPr marL="0" lvl="0" indent="0" algn="l" rtl="0">
              <a:lnSpc>
                <a:spcPct val="100000"/>
              </a:lnSpc>
              <a:spcBef>
                <a:spcPts val="0"/>
              </a:spcBef>
              <a:spcAft>
                <a:spcPts val="0"/>
              </a:spcAft>
              <a:buNone/>
            </a:pPr>
            <a:r>
              <a:rPr lang="en" sz="1200" b="1">
                <a:solidFill>
                  <a:srgbClr val="414042"/>
                </a:solidFill>
                <a:highlight>
                  <a:srgbClr val="FFFFFF"/>
                </a:highlight>
              </a:rPr>
              <a:t>English 11 (H)</a:t>
            </a:r>
            <a:endParaRPr sz="1200" b="1">
              <a:solidFill>
                <a:srgbClr val="414042"/>
              </a:solidFill>
              <a:highlight>
                <a:srgbClr val="FFFFFF"/>
              </a:highlight>
            </a:endParaRPr>
          </a:p>
          <a:p>
            <a:pPr marL="0" lvl="0" indent="0" algn="l" rtl="0">
              <a:lnSpc>
                <a:spcPct val="100000"/>
              </a:lnSpc>
              <a:spcBef>
                <a:spcPts val="0"/>
              </a:spcBef>
              <a:spcAft>
                <a:spcPts val="0"/>
              </a:spcAft>
              <a:buNone/>
            </a:pPr>
            <a:endParaRPr sz="1200">
              <a:solidFill>
                <a:srgbClr val="414042"/>
              </a:solidFill>
              <a:highlight>
                <a:srgbClr val="FFFFFF"/>
              </a:highlight>
            </a:endParaRPr>
          </a:p>
          <a:p>
            <a:pPr marL="0" lvl="0" indent="0" algn="l" rtl="0">
              <a:lnSpc>
                <a:spcPct val="100000"/>
              </a:lnSpc>
              <a:spcBef>
                <a:spcPts val="0"/>
              </a:spcBef>
              <a:spcAft>
                <a:spcPts val="0"/>
              </a:spcAft>
              <a:buNone/>
            </a:pPr>
            <a:r>
              <a:rPr lang="en" sz="1200" b="1">
                <a:solidFill>
                  <a:srgbClr val="414042"/>
                </a:solidFill>
                <a:highlight>
                  <a:srgbClr val="FFFFFF"/>
                </a:highlight>
              </a:rPr>
              <a:t>English 11P</a:t>
            </a:r>
            <a:endParaRPr sz="1200" b="1">
              <a:solidFill>
                <a:srgbClr val="414042"/>
              </a:solidFill>
              <a:highlight>
                <a:srgbClr val="FFFFFF"/>
              </a:highlight>
            </a:endParaRPr>
          </a:p>
          <a:p>
            <a:pPr marL="0" lvl="0" indent="0" algn="l" rtl="0">
              <a:lnSpc>
                <a:spcPct val="100000"/>
              </a:lnSpc>
              <a:spcBef>
                <a:spcPts val="0"/>
              </a:spcBef>
              <a:spcAft>
                <a:spcPts val="0"/>
              </a:spcAft>
              <a:buNone/>
            </a:pPr>
            <a:endParaRPr sz="1200">
              <a:solidFill>
                <a:srgbClr val="414042"/>
              </a:solidFill>
              <a:highlight>
                <a:srgbClr val="FFFFFF"/>
              </a:highlight>
            </a:endParaRPr>
          </a:p>
          <a:p>
            <a:pPr marL="0" lvl="0" indent="0" algn="l" rtl="0">
              <a:lnSpc>
                <a:spcPct val="100000"/>
              </a:lnSpc>
              <a:spcBef>
                <a:spcPts val="0"/>
              </a:spcBef>
              <a:spcAft>
                <a:spcPts val="0"/>
              </a:spcAft>
              <a:buNone/>
            </a:pPr>
            <a:r>
              <a:rPr lang="en" sz="1200" b="1">
                <a:solidFill>
                  <a:srgbClr val="414042"/>
                </a:solidFill>
                <a:highlight>
                  <a:srgbClr val="FFFFFF"/>
                </a:highlight>
              </a:rPr>
              <a:t>English 9P</a:t>
            </a:r>
            <a:endParaRPr sz="1200" b="1">
              <a:solidFill>
                <a:srgbClr val="414042"/>
              </a:solidFill>
              <a:highlight>
                <a:srgbClr val="FFFFFF"/>
              </a:highlight>
            </a:endParaRPr>
          </a:p>
          <a:p>
            <a:pPr marL="0" lvl="0" indent="0" algn="l" rtl="0">
              <a:spcBef>
                <a:spcPts val="0"/>
              </a:spcBef>
              <a:spcAft>
                <a:spcPts val="0"/>
              </a:spcAft>
              <a:buNone/>
            </a:pPr>
            <a:endParaRPr>
              <a:solidFill>
                <a:srgbClr val="414042"/>
              </a:solidFill>
              <a:highlight>
                <a:srgbClr val="FFFFFF"/>
              </a:highligh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7"/>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 Mathematics</a:t>
            </a:r>
            <a:endParaRPr/>
          </a:p>
        </p:txBody>
      </p:sp>
      <p:sp>
        <p:nvSpPr>
          <p:cNvPr id="111" name="Google Shape;111;p17"/>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414042"/>
              </a:buClr>
              <a:buSzPts val="1800"/>
              <a:buFont typeface="Roboto"/>
              <a:buChar char="●"/>
            </a:pPr>
            <a:r>
              <a:rPr lang="en">
                <a:solidFill>
                  <a:srgbClr val="414042"/>
                </a:solidFill>
                <a:highlight>
                  <a:schemeClr val="lt1"/>
                </a:highlight>
                <a:latin typeface="Roboto"/>
                <a:ea typeface="Roboto"/>
                <a:cs typeface="Roboto"/>
                <a:sym typeface="Roboto"/>
              </a:rPr>
              <a:t>Three years of college-preparatory mathematics required (four years are strongly recommended)</a:t>
            </a:r>
            <a:endParaRPr>
              <a:solidFill>
                <a:srgbClr val="414042"/>
              </a:solidFill>
              <a:highlight>
                <a:schemeClr val="lt1"/>
              </a:highlight>
            </a:endParaRPr>
          </a:p>
          <a:p>
            <a:pPr marL="0" lvl="0" indent="0" algn="l" rtl="0">
              <a:spcBef>
                <a:spcPts val="1600"/>
              </a:spcBef>
              <a:spcAft>
                <a:spcPts val="0"/>
              </a:spcAft>
              <a:buNone/>
            </a:pPr>
            <a:r>
              <a:rPr lang="en" sz="1200" b="1">
                <a:solidFill>
                  <a:srgbClr val="414042"/>
                </a:solidFill>
                <a:highlight>
                  <a:srgbClr val="FFFFFF"/>
                </a:highlight>
              </a:rPr>
              <a:t>AP Calculus AB</a:t>
            </a:r>
            <a:endParaRPr sz="1200" b="1">
              <a:solidFill>
                <a:srgbClr val="414042"/>
              </a:solidFill>
              <a:highlight>
                <a:srgbClr val="FFFFFF"/>
              </a:highlight>
            </a:endParaRPr>
          </a:p>
          <a:p>
            <a:pPr marL="0" lvl="0" indent="0" algn="l" rtl="0">
              <a:spcBef>
                <a:spcPts val="0"/>
              </a:spcBef>
              <a:spcAft>
                <a:spcPts val="0"/>
              </a:spcAft>
              <a:buNone/>
            </a:pPr>
            <a:endParaRPr sz="1200">
              <a:solidFill>
                <a:srgbClr val="414042"/>
              </a:solidFill>
              <a:highlight>
                <a:srgbClr val="FFFFFF"/>
              </a:highlight>
            </a:endParaRPr>
          </a:p>
          <a:p>
            <a:pPr marL="0" lvl="0" indent="0" algn="l" rtl="0">
              <a:spcBef>
                <a:spcPts val="0"/>
              </a:spcBef>
              <a:spcAft>
                <a:spcPts val="0"/>
              </a:spcAft>
              <a:buNone/>
            </a:pPr>
            <a:r>
              <a:rPr lang="en" sz="1200" b="1">
                <a:solidFill>
                  <a:srgbClr val="414042"/>
                </a:solidFill>
                <a:highlight>
                  <a:srgbClr val="FFFFFF"/>
                </a:highlight>
              </a:rPr>
              <a:t>AP Statistics</a:t>
            </a:r>
            <a:endParaRPr sz="1200" b="1">
              <a:solidFill>
                <a:srgbClr val="414042"/>
              </a:solidFill>
              <a:highlight>
                <a:srgbClr val="FFFFFF"/>
              </a:highlight>
            </a:endParaRPr>
          </a:p>
          <a:p>
            <a:pPr marL="0" lvl="0" indent="0" algn="l" rtl="0">
              <a:spcBef>
                <a:spcPts val="0"/>
              </a:spcBef>
              <a:spcAft>
                <a:spcPts val="0"/>
              </a:spcAft>
              <a:buNone/>
            </a:pPr>
            <a:endParaRPr sz="1200">
              <a:solidFill>
                <a:srgbClr val="414042"/>
              </a:solidFill>
              <a:highlight>
                <a:srgbClr val="FFFFFF"/>
              </a:highlight>
            </a:endParaRPr>
          </a:p>
          <a:p>
            <a:pPr marL="0" lvl="0" indent="0" algn="l" rtl="0">
              <a:spcBef>
                <a:spcPts val="0"/>
              </a:spcBef>
              <a:spcAft>
                <a:spcPts val="0"/>
              </a:spcAft>
              <a:buNone/>
            </a:pPr>
            <a:r>
              <a:rPr lang="en" sz="1200" b="1">
                <a:solidFill>
                  <a:srgbClr val="414042"/>
                </a:solidFill>
                <a:highlight>
                  <a:srgbClr val="FFFFFF"/>
                </a:highlight>
              </a:rPr>
              <a:t>Integrated Mathematics I</a:t>
            </a:r>
            <a:endParaRPr sz="1200" b="1">
              <a:solidFill>
                <a:srgbClr val="414042"/>
              </a:solidFill>
              <a:highlight>
                <a:srgbClr val="FFFFFF"/>
              </a:highlight>
            </a:endParaRPr>
          </a:p>
          <a:p>
            <a:pPr marL="0" lvl="0" indent="0" algn="l" rtl="0">
              <a:spcBef>
                <a:spcPts val="0"/>
              </a:spcBef>
              <a:spcAft>
                <a:spcPts val="0"/>
              </a:spcAft>
              <a:buNone/>
            </a:pPr>
            <a:endParaRPr sz="1200">
              <a:solidFill>
                <a:srgbClr val="414042"/>
              </a:solidFill>
              <a:highlight>
                <a:srgbClr val="FFFFFF"/>
              </a:highlight>
            </a:endParaRPr>
          </a:p>
          <a:p>
            <a:pPr marL="0" lvl="0" indent="0" algn="l" rtl="0">
              <a:spcBef>
                <a:spcPts val="0"/>
              </a:spcBef>
              <a:spcAft>
                <a:spcPts val="0"/>
              </a:spcAft>
              <a:buNone/>
            </a:pPr>
            <a:r>
              <a:rPr lang="en" sz="1200" b="1">
                <a:solidFill>
                  <a:srgbClr val="414042"/>
                </a:solidFill>
                <a:highlight>
                  <a:srgbClr val="FFFFFF"/>
                </a:highlight>
              </a:rPr>
              <a:t>Integrated Mathematics II</a:t>
            </a:r>
            <a:endParaRPr sz="1200" b="1">
              <a:solidFill>
                <a:srgbClr val="414042"/>
              </a:solidFill>
              <a:highlight>
                <a:srgbClr val="FFFFFF"/>
              </a:highlight>
            </a:endParaRPr>
          </a:p>
          <a:p>
            <a:pPr marL="0" lvl="0" indent="0" algn="l" rtl="0">
              <a:spcBef>
                <a:spcPts val="0"/>
              </a:spcBef>
              <a:spcAft>
                <a:spcPts val="0"/>
              </a:spcAft>
              <a:buNone/>
            </a:pPr>
            <a:endParaRPr sz="1200">
              <a:solidFill>
                <a:srgbClr val="414042"/>
              </a:solidFill>
              <a:highlight>
                <a:srgbClr val="FFFFFF"/>
              </a:highlight>
            </a:endParaRPr>
          </a:p>
          <a:p>
            <a:pPr marL="0" lvl="0" indent="0" algn="l" rtl="0">
              <a:spcBef>
                <a:spcPts val="0"/>
              </a:spcBef>
              <a:spcAft>
                <a:spcPts val="0"/>
              </a:spcAft>
              <a:buNone/>
            </a:pPr>
            <a:r>
              <a:rPr lang="en" sz="1200" b="1">
                <a:solidFill>
                  <a:srgbClr val="414042"/>
                </a:solidFill>
                <a:highlight>
                  <a:srgbClr val="FFFFFF"/>
                </a:highlight>
              </a:rPr>
              <a:t>Integrated Mathematics III</a:t>
            </a:r>
            <a:endParaRPr sz="1200" b="1">
              <a:solidFill>
                <a:srgbClr val="414042"/>
              </a:solidFill>
              <a:highlight>
                <a:srgbClr val="FFFFFF"/>
              </a:highlight>
            </a:endParaRPr>
          </a:p>
          <a:p>
            <a:pPr marL="0" lvl="0" indent="0" algn="l" rtl="0">
              <a:spcBef>
                <a:spcPts val="0"/>
              </a:spcBef>
              <a:spcAft>
                <a:spcPts val="0"/>
              </a:spcAft>
              <a:buNone/>
            </a:pPr>
            <a:endParaRPr sz="1200">
              <a:solidFill>
                <a:srgbClr val="414042"/>
              </a:solidFill>
              <a:highlight>
                <a:srgbClr val="FFFFFF"/>
              </a:highligh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8"/>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D-Science</a:t>
            </a:r>
            <a:endParaRPr/>
          </a:p>
        </p:txBody>
      </p:sp>
      <p:sp>
        <p:nvSpPr>
          <p:cNvPr id="117" name="Google Shape;117;p18"/>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414042"/>
                </a:solidFill>
                <a:highlight>
                  <a:schemeClr val="lt1"/>
                </a:highlight>
                <a:latin typeface="Roboto"/>
                <a:ea typeface="Roboto"/>
                <a:cs typeface="Roboto"/>
                <a:sym typeface="Roboto"/>
              </a:rPr>
              <a:t>Two years of college-preparatory science</a:t>
            </a:r>
            <a:endParaRPr>
              <a:solidFill>
                <a:srgbClr val="414042"/>
              </a:solidFill>
              <a:highlight>
                <a:schemeClr val="lt1"/>
              </a:highlight>
              <a:latin typeface="Roboto"/>
              <a:ea typeface="Roboto"/>
              <a:cs typeface="Roboto"/>
              <a:sym typeface="Roboto"/>
            </a:endParaRPr>
          </a:p>
          <a:p>
            <a:pPr marL="457200" lvl="0" indent="-342900" algn="l" rtl="0">
              <a:spcBef>
                <a:spcPts val="1600"/>
              </a:spcBef>
              <a:spcAft>
                <a:spcPts val="0"/>
              </a:spcAft>
              <a:buClr>
                <a:srgbClr val="414042"/>
              </a:buClr>
              <a:buSzPts val="1800"/>
              <a:buFont typeface="Roboto"/>
              <a:buChar char="●"/>
            </a:pPr>
            <a:r>
              <a:rPr lang="en">
                <a:solidFill>
                  <a:srgbClr val="414042"/>
                </a:solidFill>
                <a:highlight>
                  <a:schemeClr val="lt1"/>
                </a:highlight>
                <a:latin typeface="Roboto"/>
                <a:ea typeface="Roboto"/>
                <a:cs typeface="Roboto"/>
                <a:sym typeface="Roboto"/>
              </a:rPr>
              <a:t>Biology</a:t>
            </a:r>
            <a:r>
              <a:rPr lang="en">
                <a:solidFill>
                  <a:srgbClr val="414042"/>
                </a:solidFill>
                <a:highlight>
                  <a:schemeClr val="lt1"/>
                </a:highlight>
              </a:rPr>
              <a:t>, C</a:t>
            </a:r>
            <a:r>
              <a:rPr lang="en">
                <a:solidFill>
                  <a:srgbClr val="414042"/>
                </a:solidFill>
                <a:highlight>
                  <a:schemeClr val="lt1"/>
                </a:highlight>
                <a:latin typeface="Roboto"/>
                <a:ea typeface="Roboto"/>
                <a:cs typeface="Roboto"/>
                <a:sym typeface="Roboto"/>
              </a:rPr>
              <a:t>hemistry</a:t>
            </a:r>
            <a:endParaRPr>
              <a:solidFill>
                <a:srgbClr val="414042"/>
              </a:solidFill>
              <a:highlight>
                <a:schemeClr val="lt1"/>
              </a:highlight>
              <a:latin typeface="Roboto"/>
              <a:ea typeface="Roboto"/>
              <a:cs typeface="Roboto"/>
              <a:sym typeface="Roboto"/>
            </a:endParaRPr>
          </a:p>
          <a:p>
            <a:pPr marL="914400" lvl="1" indent="-317500" algn="l" rtl="0">
              <a:spcBef>
                <a:spcPts val="0"/>
              </a:spcBef>
              <a:spcAft>
                <a:spcPts val="0"/>
              </a:spcAft>
              <a:buClr>
                <a:srgbClr val="414042"/>
              </a:buClr>
              <a:buSzPts val="1400"/>
              <a:buFont typeface="Roboto"/>
              <a:buChar char="○"/>
            </a:pPr>
            <a:r>
              <a:rPr lang="en" sz="1200" b="1">
                <a:solidFill>
                  <a:srgbClr val="414042"/>
                </a:solidFill>
                <a:highlight>
                  <a:srgbClr val="FFFFFF"/>
                </a:highlight>
              </a:rPr>
              <a:t>Agriculture Chemistry</a:t>
            </a:r>
            <a:endParaRPr sz="1200">
              <a:solidFill>
                <a:srgbClr val="414042"/>
              </a:solidFill>
              <a:highlight>
                <a:srgbClr val="FFFFFF"/>
              </a:highlight>
            </a:endParaRPr>
          </a:p>
          <a:p>
            <a:pPr marL="914400" lvl="1" indent="-317500" algn="l" rtl="0">
              <a:spcBef>
                <a:spcPts val="0"/>
              </a:spcBef>
              <a:spcAft>
                <a:spcPts val="0"/>
              </a:spcAft>
              <a:buClr>
                <a:srgbClr val="414042"/>
              </a:buClr>
              <a:buSzPts val="1400"/>
              <a:buChar char="○"/>
            </a:pPr>
            <a:r>
              <a:rPr lang="en" sz="1200" b="1">
                <a:solidFill>
                  <a:srgbClr val="414042"/>
                </a:solidFill>
                <a:highlight>
                  <a:srgbClr val="FFFFFF"/>
                </a:highlight>
              </a:rPr>
              <a:t>Agriculture Integrated Science 1</a:t>
            </a:r>
            <a:endParaRPr sz="1200">
              <a:solidFill>
                <a:srgbClr val="414042"/>
              </a:solidFill>
              <a:highlight>
                <a:srgbClr val="FFFFFF"/>
              </a:highlight>
            </a:endParaRPr>
          </a:p>
          <a:p>
            <a:pPr marL="914400" lvl="1" indent="-317500" algn="l" rtl="0">
              <a:spcBef>
                <a:spcPts val="0"/>
              </a:spcBef>
              <a:spcAft>
                <a:spcPts val="0"/>
              </a:spcAft>
              <a:buClr>
                <a:srgbClr val="414042"/>
              </a:buClr>
              <a:buSzPts val="1400"/>
              <a:buChar char="○"/>
            </a:pPr>
            <a:r>
              <a:rPr lang="en" sz="1200" b="1">
                <a:solidFill>
                  <a:srgbClr val="414042"/>
                </a:solidFill>
                <a:highlight>
                  <a:srgbClr val="FFFFFF"/>
                </a:highlight>
              </a:rPr>
              <a:t>Anatomy &amp; Physiology (P)</a:t>
            </a:r>
            <a:endParaRPr sz="1200">
              <a:solidFill>
                <a:srgbClr val="414042"/>
              </a:solidFill>
              <a:highlight>
                <a:srgbClr val="FFFFFF"/>
              </a:highlight>
            </a:endParaRPr>
          </a:p>
          <a:p>
            <a:pPr marL="914400" lvl="1" indent="-317500" algn="l" rtl="0">
              <a:spcBef>
                <a:spcPts val="0"/>
              </a:spcBef>
              <a:spcAft>
                <a:spcPts val="0"/>
              </a:spcAft>
              <a:buClr>
                <a:srgbClr val="414042"/>
              </a:buClr>
              <a:buSzPts val="1400"/>
              <a:buChar char="○"/>
            </a:pPr>
            <a:r>
              <a:rPr lang="en" sz="1200" b="1">
                <a:solidFill>
                  <a:srgbClr val="414042"/>
                </a:solidFill>
                <a:highlight>
                  <a:srgbClr val="FFFFFF"/>
                </a:highlight>
              </a:rPr>
              <a:t>AP Environmental Science</a:t>
            </a:r>
            <a:endParaRPr sz="1200">
              <a:solidFill>
                <a:srgbClr val="414042"/>
              </a:solidFill>
              <a:highlight>
                <a:srgbClr val="FFFFFF"/>
              </a:highlight>
            </a:endParaRPr>
          </a:p>
          <a:p>
            <a:pPr marL="914400" lvl="1" indent="-317500" algn="l" rtl="0">
              <a:spcBef>
                <a:spcPts val="0"/>
              </a:spcBef>
              <a:spcAft>
                <a:spcPts val="0"/>
              </a:spcAft>
              <a:buClr>
                <a:srgbClr val="414042"/>
              </a:buClr>
              <a:buSzPts val="1400"/>
              <a:buChar char="○"/>
            </a:pPr>
            <a:r>
              <a:rPr lang="en" sz="1200" b="1">
                <a:solidFill>
                  <a:srgbClr val="414042"/>
                </a:solidFill>
                <a:highlight>
                  <a:srgbClr val="FFFFFF"/>
                </a:highlight>
              </a:rPr>
              <a:t>Biology P</a:t>
            </a:r>
            <a:endParaRPr sz="1200">
              <a:solidFill>
                <a:srgbClr val="414042"/>
              </a:solidFill>
              <a:highlight>
                <a:srgbClr val="FFFFFF"/>
              </a:highlight>
            </a:endParaRPr>
          </a:p>
          <a:p>
            <a:pPr marL="914400" lvl="1" indent="-317500" algn="l" rtl="0">
              <a:spcBef>
                <a:spcPts val="0"/>
              </a:spcBef>
              <a:spcAft>
                <a:spcPts val="0"/>
              </a:spcAft>
              <a:buClr>
                <a:srgbClr val="414042"/>
              </a:buClr>
              <a:buSzPts val="1400"/>
              <a:buChar char="○"/>
            </a:pPr>
            <a:r>
              <a:rPr lang="en" sz="1200" b="1">
                <a:solidFill>
                  <a:srgbClr val="414042"/>
                </a:solidFill>
                <a:highlight>
                  <a:srgbClr val="FFFFFF"/>
                </a:highlight>
              </a:rPr>
              <a:t>Chemistry</a:t>
            </a:r>
            <a:endParaRPr sz="1200">
              <a:solidFill>
                <a:srgbClr val="414042"/>
              </a:solidFill>
              <a:highlight>
                <a:srgbClr val="FFFFFF"/>
              </a:highlight>
            </a:endParaRPr>
          </a:p>
          <a:p>
            <a:pPr marL="914400" lvl="1" indent="-317500" algn="l" rtl="0">
              <a:spcBef>
                <a:spcPts val="0"/>
              </a:spcBef>
              <a:spcAft>
                <a:spcPts val="0"/>
              </a:spcAft>
              <a:buClr>
                <a:srgbClr val="414042"/>
              </a:buClr>
              <a:buSzPts val="1400"/>
              <a:buChar char="○"/>
            </a:pPr>
            <a:r>
              <a:rPr lang="en" sz="1200" b="1">
                <a:solidFill>
                  <a:srgbClr val="414042"/>
                </a:solidFill>
                <a:highlight>
                  <a:srgbClr val="FFFFFF"/>
                </a:highlight>
              </a:rPr>
              <a:t>Integrated Science 1</a:t>
            </a:r>
            <a:endParaRPr sz="1200">
              <a:solidFill>
                <a:srgbClr val="414042"/>
              </a:solidFill>
              <a:highlight>
                <a:srgbClr val="FFFFFF"/>
              </a:highlight>
            </a:endParaRPr>
          </a:p>
          <a:p>
            <a:pPr marL="914400" lvl="1" indent="-317500" algn="l" rtl="0">
              <a:spcBef>
                <a:spcPts val="0"/>
              </a:spcBef>
              <a:spcAft>
                <a:spcPts val="0"/>
              </a:spcAft>
              <a:buClr>
                <a:srgbClr val="414042"/>
              </a:buClr>
              <a:buSzPts val="1400"/>
              <a:buChar char="○"/>
            </a:pPr>
            <a:r>
              <a:rPr lang="en" sz="1200" b="1">
                <a:solidFill>
                  <a:srgbClr val="414042"/>
                </a:solidFill>
                <a:highlight>
                  <a:srgbClr val="FFFFFF"/>
                </a:highlight>
              </a:rPr>
              <a:t>Integrated Science 2</a:t>
            </a:r>
            <a:endParaRPr sz="1200" b="1">
              <a:solidFill>
                <a:srgbClr val="414042"/>
              </a:solidFill>
              <a:highlight>
                <a:srgbClr val="FFFFFF"/>
              </a:highlight>
            </a:endParaRPr>
          </a:p>
          <a:p>
            <a:pPr marL="0" lvl="0" indent="0" algn="l" rtl="0">
              <a:spcBef>
                <a:spcPts val="0"/>
              </a:spcBef>
              <a:spcAft>
                <a:spcPts val="0"/>
              </a:spcAft>
              <a:buNone/>
            </a:pPr>
            <a:endParaRPr>
              <a:solidFill>
                <a:srgbClr val="414042"/>
              </a:solidFill>
              <a:highlight>
                <a:schemeClr val="lt1"/>
              </a:highlight>
            </a:endParaRPr>
          </a:p>
          <a:p>
            <a:pPr marL="914400" lvl="0" indent="0" algn="l" rtl="0">
              <a:spcBef>
                <a:spcPts val="1600"/>
              </a:spcBef>
              <a:spcAft>
                <a:spcPts val="1600"/>
              </a:spcAft>
              <a:buNone/>
            </a:pPr>
            <a:endParaRPr>
              <a:highlight>
                <a:schemeClr val="lt1"/>
              </a:highligh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9"/>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 Language other than English</a:t>
            </a:r>
            <a:endParaRPr/>
          </a:p>
        </p:txBody>
      </p:sp>
      <p:sp>
        <p:nvSpPr>
          <p:cNvPr id="123" name="Google Shape;123;p19"/>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414042"/>
                </a:solidFill>
                <a:highlight>
                  <a:schemeClr val="lt1"/>
                </a:highlight>
                <a:latin typeface="Roboto"/>
                <a:ea typeface="Roboto"/>
                <a:cs typeface="Roboto"/>
                <a:sym typeface="Roboto"/>
              </a:rPr>
              <a:t>Two years of college-preparatory coursework required</a:t>
            </a:r>
            <a:endParaRPr>
              <a:solidFill>
                <a:srgbClr val="414042"/>
              </a:solidFill>
              <a:highlight>
                <a:schemeClr val="lt1"/>
              </a:highlight>
              <a:latin typeface="Roboto"/>
              <a:ea typeface="Roboto"/>
              <a:cs typeface="Roboto"/>
              <a:sym typeface="Roboto"/>
            </a:endParaRPr>
          </a:p>
          <a:p>
            <a:pPr marL="914400" lvl="0" indent="-342900" algn="l" rtl="0">
              <a:spcBef>
                <a:spcPts val="1600"/>
              </a:spcBef>
              <a:spcAft>
                <a:spcPts val="0"/>
              </a:spcAft>
              <a:buClr>
                <a:srgbClr val="414042"/>
              </a:buClr>
              <a:buSzPts val="1800"/>
              <a:buFont typeface="Roboto"/>
              <a:buChar char="●"/>
            </a:pPr>
            <a:r>
              <a:rPr lang="en">
                <a:solidFill>
                  <a:srgbClr val="414042"/>
                </a:solidFill>
                <a:highlight>
                  <a:schemeClr val="lt1"/>
                </a:highlight>
                <a:latin typeface="Roboto"/>
                <a:ea typeface="Roboto"/>
                <a:cs typeface="Roboto"/>
                <a:sym typeface="Roboto"/>
              </a:rPr>
              <a:t> (three years are recommended)</a:t>
            </a:r>
            <a:endParaRPr>
              <a:solidFill>
                <a:srgbClr val="414042"/>
              </a:solidFill>
              <a:highlight>
                <a:schemeClr val="lt1"/>
              </a:highlight>
            </a:endParaRPr>
          </a:p>
          <a:p>
            <a:pPr marL="1371600" lvl="1" indent="-317500" algn="l" rtl="0">
              <a:spcBef>
                <a:spcPts val="0"/>
              </a:spcBef>
              <a:spcAft>
                <a:spcPts val="0"/>
              </a:spcAft>
              <a:buClr>
                <a:srgbClr val="414042"/>
              </a:buClr>
              <a:buSzPts val="1400"/>
              <a:buChar char="○"/>
            </a:pPr>
            <a:r>
              <a:rPr lang="en" sz="1200" b="1">
                <a:solidFill>
                  <a:srgbClr val="414042"/>
                </a:solidFill>
                <a:highlight>
                  <a:srgbClr val="FFFFFF"/>
                </a:highlight>
              </a:rPr>
              <a:t>AP Spanish Language and Culture</a:t>
            </a:r>
            <a:endParaRPr sz="1200">
              <a:solidFill>
                <a:srgbClr val="414042"/>
              </a:solidFill>
              <a:highlight>
                <a:srgbClr val="FFFFFF"/>
              </a:highlight>
            </a:endParaRPr>
          </a:p>
          <a:p>
            <a:pPr marL="1371600" lvl="1" indent="-317500" algn="l" rtl="0">
              <a:spcBef>
                <a:spcPts val="0"/>
              </a:spcBef>
              <a:spcAft>
                <a:spcPts val="0"/>
              </a:spcAft>
              <a:buClr>
                <a:srgbClr val="414042"/>
              </a:buClr>
              <a:buSzPts val="1400"/>
              <a:buChar char="○"/>
            </a:pPr>
            <a:r>
              <a:rPr lang="en" sz="1200" b="1">
                <a:solidFill>
                  <a:srgbClr val="414042"/>
                </a:solidFill>
                <a:highlight>
                  <a:srgbClr val="FFFFFF"/>
                </a:highlight>
              </a:rPr>
              <a:t>AP Spanish Literature and Culture</a:t>
            </a:r>
            <a:endParaRPr sz="1200">
              <a:solidFill>
                <a:srgbClr val="414042"/>
              </a:solidFill>
              <a:highlight>
                <a:srgbClr val="FFFFFF"/>
              </a:highlight>
            </a:endParaRPr>
          </a:p>
          <a:p>
            <a:pPr marL="1371600" lvl="1" indent="-317500" algn="l" rtl="0">
              <a:spcBef>
                <a:spcPts val="0"/>
              </a:spcBef>
              <a:spcAft>
                <a:spcPts val="0"/>
              </a:spcAft>
              <a:buClr>
                <a:srgbClr val="414042"/>
              </a:buClr>
              <a:buSzPts val="1400"/>
              <a:buChar char="○"/>
            </a:pPr>
            <a:r>
              <a:rPr lang="en" sz="1200" b="1">
                <a:solidFill>
                  <a:srgbClr val="414042"/>
                </a:solidFill>
                <a:highlight>
                  <a:srgbClr val="FFFFFF"/>
                </a:highlight>
              </a:rPr>
              <a:t>Spanish 1</a:t>
            </a:r>
            <a:endParaRPr sz="1200">
              <a:solidFill>
                <a:srgbClr val="414042"/>
              </a:solidFill>
              <a:highlight>
                <a:srgbClr val="FFFFFF"/>
              </a:highlight>
            </a:endParaRPr>
          </a:p>
          <a:p>
            <a:pPr marL="1371600" lvl="1" indent="-317500" algn="l" rtl="0">
              <a:spcBef>
                <a:spcPts val="0"/>
              </a:spcBef>
              <a:spcAft>
                <a:spcPts val="0"/>
              </a:spcAft>
              <a:buClr>
                <a:srgbClr val="414042"/>
              </a:buClr>
              <a:buSzPts val="1400"/>
              <a:buChar char="○"/>
            </a:pPr>
            <a:r>
              <a:rPr lang="en" sz="1200" b="1">
                <a:solidFill>
                  <a:srgbClr val="414042"/>
                </a:solidFill>
                <a:highlight>
                  <a:srgbClr val="FFFFFF"/>
                </a:highlight>
              </a:rPr>
              <a:t>Spanish 2</a:t>
            </a:r>
            <a:endParaRPr sz="1200">
              <a:solidFill>
                <a:srgbClr val="414042"/>
              </a:solidFill>
              <a:highlight>
                <a:srgbClr val="FFFFFF"/>
              </a:highlight>
            </a:endParaRPr>
          </a:p>
          <a:p>
            <a:pPr marL="1371600" lvl="1" indent="-317500" algn="l" rtl="0">
              <a:spcBef>
                <a:spcPts val="0"/>
              </a:spcBef>
              <a:spcAft>
                <a:spcPts val="0"/>
              </a:spcAft>
              <a:buClr>
                <a:srgbClr val="414042"/>
              </a:buClr>
              <a:buSzPts val="1400"/>
              <a:buChar char="○"/>
            </a:pPr>
            <a:r>
              <a:rPr lang="en" sz="1200" b="1">
                <a:solidFill>
                  <a:srgbClr val="414042"/>
                </a:solidFill>
                <a:highlight>
                  <a:srgbClr val="FFFFFF"/>
                </a:highlight>
              </a:rPr>
              <a:t>Spanish 3</a:t>
            </a:r>
            <a:endParaRPr sz="1200">
              <a:solidFill>
                <a:srgbClr val="414042"/>
              </a:solidFill>
              <a:highlight>
                <a:srgbClr val="FFFFFF"/>
              </a:highlight>
            </a:endParaRPr>
          </a:p>
          <a:p>
            <a:pPr marL="1371600" lvl="1" indent="-317500" algn="l" rtl="0">
              <a:spcBef>
                <a:spcPts val="0"/>
              </a:spcBef>
              <a:spcAft>
                <a:spcPts val="0"/>
              </a:spcAft>
              <a:buClr>
                <a:srgbClr val="414042"/>
              </a:buClr>
              <a:buSzPts val="1400"/>
              <a:buChar char="○"/>
            </a:pPr>
            <a:r>
              <a:rPr lang="en" sz="1200" b="1">
                <a:solidFill>
                  <a:srgbClr val="414042"/>
                </a:solidFill>
                <a:highlight>
                  <a:srgbClr val="FFFFFF"/>
                </a:highlight>
              </a:rPr>
              <a:t>Spanish for Spanish Speakers 1-2</a:t>
            </a:r>
            <a:endParaRPr sz="1200">
              <a:solidFill>
                <a:srgbClr val="414042"/>
              </a:solidFill>
              <a:highlight>
                <a:srgbClr val="FFFFFF"/>
              </a:highlight>
            </a:endParaRPr>
          </a:p>
          <a:p>
            <a:pPr marL="1371600" lvl="1" indent="-317500" algn="l" rtl="0">
              <a:spcBef>
                <a:spcPts val="0"/>
              </a:spcBef>
              <a:spcAft>
                <a:spcPts val="0"/>
              </a:spcAft>
              <a:buClr>
                <a:srgbClr val="414042"/>
              </a:buClr>
              <a:buSzPts val="1400"/>
              <a:buChar char="○"/>
            </a:pPr>
            <a:r>
              <a:rPr lang="en" sz="1200" b="1">
                <a:solidFill>
                  <a:srgbClr val="414042"/>
                </a:solidFill>
                <a:highlight>
                  <a:srgbClr val="FFFFFF"/>
                </a:highlight>
              </a:rPr>
              <a:t>Spanish for Spanish Speakers 3-4</a:t>
            </a:r>
            <a:endParaRPr sz="1200" b="1">
              <a:solidFill>
                <a:srgbClr val="414042"/>
              </a:solidFill>
              <a:highlight>
                <a:srgbClr val="FFFFFF"/>
              </a:highlight>
            </a:endParaRPr>
          </a:p>
          <a:p>
            <a:pPr marL="914400" lvl="0" indent="0" algn="l" rtl="0">
              <a:spcBef>
                <a:spcPts val="0"/>
              </a:spcBef>
              <a:spcAft>
                <a:spcPts val="0"/>
              </a:spcAft>
              <a:buNone/>
            </a:pPr>
            <a:endParaRPr>
              <a:solidFill>
                <a:srgbClr val="414042"/>
              </a:solidFill>
              <a:highlight>
                <a:schemeClr val="lt1"/>
              </a:highligh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0"/>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 Visual and Performing Art</a:t>
            </a:r>
            <a:endParaRPr/>
          </a:p>
        </p:txBody>
      </p:sp>
      <p:sp>
        <p:nvSpPr>
          <p:cNvPr id="129" name="Google Shape;129;p20"/>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b="1">
                <a:solidFill>
                  <a:srgbClr val="414042"/>
                </a:solidFill>
                <a:highlight>
                  <a:srgbClr val="FFFFFF"/>
                </a:highlight>
              </a:rPr>
              <a:t>One year of College- Preparatory visual and Performing Arts Required</a:t>
            </a:r>
            <a:endParaRPr sz="1200" b="1">
              <a:solidFill>
                <a:srgbClr val="414042"/>
              </a:solidFill>
              <a:highlight>
                <a:srgbClr val="FFFFFF"/>
              </a:highlight>
            </a:endParaRPr>
          </a:p>
          <a:p>
            <a:pPr marL="0" lvl="0" indent="0" algn="l" rtl="0">
              <a:spcBef>
                <a:spcPts val="0"/>
              </a:spcBef>
              <a:spcAft>
                <a:spcPts val="0"/>
              </a:spcAft>
              <a:buNone/>
            </a:pPr>
            <a:endParaRPr sz="1200" b="1">
              <a:solidFill>
                <a:srgbClr val="414042"/>
              </a:solidFill>
              <a:highlight>
                <a:srgbClr val="FFFFFF"/>
              </a:highlight>
            </a:endParaRPr>
          </a:p>
          <a:p>
            <a:pPr marL="0" lvl="0" indent="0" algn="l" rtl="0">
              <a:spcBef>
                <a:spcPts val="0"/>
              </a:spcBef>
              <a:spcAft>
                <a:spcPts val="0"/>
              </a:spcAft>
              <a:buNone/>
            </a:pPr>
            <a:r>
              <a:rPr lang="en" sz="1200" b="1">
                <a:solidFill>
                  <a:srgbClr val="414042"/>
                </a:solidFill>
                <a:highlight>
                  <a:srgbClr val="FFFFFF"/>
                </a:highlight>
              </a:rPr>
              <a:t>Advance Guitar</a:t>
            </a:r>
            <a:endParaRPr sz="1200">
              <a:solidFill>
                <a:srgbClr val="414042"/>
              </a:solidFill>
              <a:highlight>
                <a:srgbClr val="FFFFFF"/>
              </a:highlight>
            </a:endParaRPr>
          </a:p>
          <a:p>
            <a:pPr marL="0" lvl="0" indent="0" algn="l" rtl="0">
              <a:spcBef>
                <a:spcPts val="0"/>
              </a:spcBef>
              <a:spcAft>
                <a:spcPts val="0"/>
              </a:spcAft>
              <a:buNone/>
            </a:pPr>
            <a:r>
              <a:rPr lang="en" sz="1200" b="1">
                <a:solidFill>
                  <a:srgbClr val="414042"/>
                </a:solidFill>
                <a:highlight>
                  <a:srgbClr val="FFFFFF"/>
                </a:highlight>
              </a:rPr>
              <a:t>Aztec Band</a:t>
            </a:r>
            <a:endParaRPr sz="1200">
              <a:solidFill>
                <a:srgbClr val="414042"/>
              </a:solidFill>
              <a:highlight>
                <a:srgbClr val="FFFFFF"/>
              </a:highlight>
            </a:endParaRPr>
          </a:p>
          <a:p>
            <a:pPr marL="0" lvl="0" indent="0" algn="l" rtl="0">
              <a:spcBef>
                <a:spcPts val="0"/>
              </a:spcBef>
              <a:spcAft>
                <a:spcPts val="0"/>
              </a:spcAft>
              <a:buNone/>
            </a:pPr>
            <a:r>
              <a:rPr lang="en" sz="1200" b="1">
                <a:solidFill>
                  <a:srgbClr val="414042"/>
                </a:solidFill>
                <a:highlight>
                  <a:srgbClr val="FFFFFF"/>
                </a:highlight>
              </a:rPr>
              <a:t>Broadcasting</a:t>
            </a:r>
            <a:endParaRPr sz="1200">
              <a:solidFill>
                <a:srgbClr val="414042"/>
              </a:solidFill>
              <a:highlight>
                <a:srgbClr val="FFFFFF"/>
              </a:highlight>
            </a:endParaRPr>
          </a:p>
          <a:p>
            <a:pPr marL="0" lvl="0" indent="0" algn="l" rtl="0">
              <a:spcBef>
                <a:spcPts val="0"/>
              </a:spcBef>
              <a:spcAft>
                <a:spcPts val="0"/>
              </a:spcAft>
              <a:buNone/>
            </a:pPr>
            <a:r>
              <a:rPr lang="en" sz="1200" b="1">
                <a:solidFill>
                  <a:srgbClr val="414042"/>
                </a:solidFill>
                <a:highlight>
                  <a:srgbClr val="FFFFFF"/>
                </a:highlight>
              </a:rPr>
              <a:t>Concert Choir</a:t>
            </a:r>
            <a:endParaRPr sz="1200">
              <a:solidFill>
                <a:srgbClr val="414042"/>
              </a:solidFill>
              <a:highlight>
                <a:srgbClr val="FFFFFF"/>
              </a:highlight>
            </a:endParaRPr>
          </a:p>
          <a:p>
            <a:pPr marL="0" lvl="0" indent="0" algn="l" rtl="0">
              <a:spcBef>
                <a:spcPts val="0"/>
              </a:spcBef>
              <a:spcAft>
                <a:spcPts val="0"/>
              </a:spcAft>
              <a:buNone/>
            </a:pPr>
            <a:r>
              <a:rPr lang="en" sz="1200" b="1">
                <a:solidFill>
                  <a:srgbClr val="414042"/>
                </a:solidFill>
                <a:highlight>
                  <a:srgbClr val="FFFFFF"/>
                </a:highlight>
              </a:rPr>
              <a:t>Film &amp; Video Production 1</a:t>
            </a:r>
            <a:endParaRPr sz="1200">
              <a:solidFill>
                <a:srgbClr val="414042"/>
              </a:solidFill>
              <a:highlight>
                <a:srgbClr val="FFFFFF"/>
              </a:highlight>
            </a:endParaRPr>
          </a:p>
          <a:p>
            <a:pPr marL="0" lvl="0" indent="0" algn="l" rtl="0">
              <a:spcBef>
                <a:spcPts val="0"/>
              </a:spcBef>
              <a:spcAft>
                <a:spcPts val="0"/>
              </a:spcAft>
              <a:buNone/>
            </a:pPr>
            <a:r>
              <a:rPr lang="en" sz="1200" b="1">
                <a:solidFill>
                  <a:srgbClr val="414042"/>
                </a:solidFill>
                <a:highlight>
                  <a:srgbClr val="FFFFFF"/>
                </a:highlight>
              </a:rPr>
              <a:t>Film &amp; Video Production 2</a:t>
            </a:r>
            <a:endParaRPr sz="1200">
              <a:solidFill>
                <a:srgbClr val="414042"/>
              </a:solidFill>
              <a:highlight>
                <a:srgbClr val="FFFFFF"/>
              </a:highlight>
            </a:endParaRPr>
          </a:p>
          <a:p>
            <a:pPr marL="0" lvl="0" indent="0" algn="l" rtl="0">
              <a:spcBef>
                <a:spcPts val="0"/>
              </a:spcBef>
              <a:spcAft>
                <a:spcPts val="0"/>
              </a:spcAft>
              <a:buNone/>
            </a:pPr>
            <a:r>
              <a:rPr lang="en" sz="1200" b="1">
                <a:solidFill>
                  <a:srgbClr val="414042"/>
                </a:solidFill>
                <a:highlight>
                  <a:srgbClr val="FFFFFF"/>
                </a:highlight>
              </a:rPr>
              <a:t>Foundations of Visual Art</a:t>
            </a:r>
            <a:endParaRPr sz="1200">
              <a:solidFill>
                <a:srgbClr val="414042"/>
              </a:solidFill>
              <a:highlight>
                <a:srgbClr val="FFFFFF"/>
              </a:highlight>
            </a:endParaRPr>
          </a:p>
          <a:p>
            <a:pPr marL="0" lvl="0" indent="0" algn="l" rtl="0">
              <a:spcBef>
                <a:spcPts val="0"/>
              </a:spcBef>
              <a:spcAft>
                <a:spcPts val="0"/>
              </a:spcAft>
              <a:buNone/>
            </a:pPr>
            <a:r>
              <a:rPr lang="en" sz="1200" b="1">
                <a:solidFill>
                  <a:srgbClr val="414042"/>
                </a:solidFill>
                <a:highlight>
                  <a:srgbClr val="FFFFFF"/>
                </a:highlight>
              </a:rPr>
              <a:t>Graphic Design</a:t>
            </a:r>
            <a:endParaRPr sz="1200">
              <a:solidFill>
                <a:srgbClr val="414042"/>
              </a:solidFill>
              <a:highlight>
                <a:srgbClr val="FFFFFF"/>
              </a:highlight>
            </a:endParaRPr>
          </a:p>
          <a:p>
            <a:pPr marL="0" lvl="0" indent="0" algn="l" rtl="0">
              <a:spcBef>
                <a:spcPts val="0"/>
              </a:spcBef>
              <a:spcAft>
                <a:spcPts val="0"/>
              </a:spcAft>
              <a:buNone/>
            </a:pPr>
            <a:r>
              <a:rPr lang="en" sz="1200" b="1">
                <a:solidFill>
                  <a:srgbClr val="414042"/>
                </a:solidFill>
                <a:highlight>
                  <a:srgbClr val="FFFFFF"/>
                </a:highlight>
              </a:rPr>
              <a:t>Guitar</a:t>
            </a:r>
            <a:endParaRPr sz="1200">
              <a:solidFill>
                <a:srgbClr val="414042"/>
              </a:solidFill>
              <a:highlight>
                <a:srgbClr val="FFFFFF"/>
              </a:highlight>
            </a:endParaRPr>
          </a:p>
          <a:p>
            <a:pPr marL="0" lvl="0" indent="0" algn="l" rtl="0">
              <a:spcBef>
                <a:spcPts val="0"/>
              </a:spcBef>
              <a:spcAft>
                <a:spcPts val="0"/>
              </a:spcAft>
              <a:buNone/>
            </a:pPr>
            <a:r>
              <a:rPr lang="en" sz="1200" b="1">
                <a:solidFill>
                  <a:srgbClr val="414042"/>
                </a:solidFill>
                <a:highlight>
                  <a:srgbClr val="FFFFFF"/>
                </a:highlight>
              </a:rPr>
              <a:t>Intermediate Guitar</a:t>
            </a:r>
            <a:endParaRPr sz="1200">
              <a:solidFill>
                <a:srgbClr val="414042"/>
              </a:solidFill>
              <a:highlight>
                <a:srgbClr val="FFFFFF"/>
              </a:highlight>
            </a:endParaRPr>
          </a:p>
          <a:p>
            <a:pPr marL="0" lvl="0" indent="0" algn="l" rtl="0">
              <a:spcBef>
                <a:spcPts val="0"/>
              </a:spcBef>
              <a:spcAft>
                <a:spcPts val="0"/>
              </a:spcAft>
              <a:buNone/>
            </a:pPr>
            <a:r>
              <a:rPr lang="en" sz="1200" b="1">
                <a:solidFill>
                  <a:srgbClr val="414042"/>
                </a:solidFill>
                <a:highlight>
                  <a:srgbClr val="F3F3F4"/>
                </a:highlight>
              </a:rPr>
              <a:t>MARIACHI</a:t>
            </a:r>
            <a:endParaRPr sz="1200">
              <a:solidFill>
                <a:srgbClr val="414042"/>
              </a:solidFill>
              <a:highlight>
                <a:srgbClr val="F3F3F4"/>
              </a:highlight>
            </a:endParaRPr>
          </a:p>
          <a:p>
            <a:pPr marL="0" lvl="0" indent="0" algn="l" rtl="0">
              <a:spcBef>
                <a:spcPts val="0"/>
              </a:spcBef>
              <a:spcAft>
                <a:spcPts val="0"/>
              </a:spcAft>
              <a:buNone/>
            </a:pPr>
            <a:r>
              <a:rPr lang="en" sz="1200" b="1">
                <a:solidFill>
                  <a:srgbClr val="414042"/>
                </a:solidFill>
                <a:highlight>
                  <a:srgbClr val="FFFFFF"/>
                </a:highlight>
              </a:rPr>
              <a:t>New Media Design 1</a:t>
            </a:r>
            <a:endParaRPr sz="1200">
              <a:solidFill>
                <a:srgbClr val="414042"/>
              </a:solidFill>
              <a:highlight>
                <a:srgbClr val="FFFFFF"/>
              </a:highlight>
            </a:endParaRPr>
          </a:p>
          <a:p>
            <a:pPr marL="0" lvl="0" indent="0" algn="l" rtl="0">
              <a:spcBef>
                <a:spcPts val="0"/>
              </a:spcBef>
              <a:spcAft>
                <a:spcPts val="0"/>
              </a:spcAft>
              <a:buNone/>
            </a:pPr>
            <a:r>
              <a:rPr lang="en" sz="1200" b="1">
                <a:solidFill>
                  <a:srgbClr val="414042"/>
                </a:solidFill>
                <a:highlight>
                  <a:srgbClr val="FFFFFF"/>
                </a:highlight>
              </a:rPr>
              <a:t>Web Application Development 1</a:t>
            </a:r>
            <a:endParaRPr sz="1200" b="1">
              <a:solidFill>
                <a:srgbClr val="414042"/>
              </a:solidFill>
              <a:highlight>
                <a:srgbClr val="FFFFFF"/>
              </a:highlight>
            </a:endParaRPr>
          </a:p>
          <a:p>
            <a:pPr marL="0" lvl="0" indent="0" algn="l" rtl="0">
              <a:spcBef>
                <a:spcPts val="0"/>
              </a:spcBef>
              <a:spcAft>
                <a:spcPts val="0"/>
              </a:spcAft>
              <a:buNone/>
            </a:pPr>
            <a:endParaRPr sz="1200">
              <a:solidFill>
                <a:srgbClr val="414042"/>
              </a:solidFill>
              <a:highlight>
                <a:srgbClr val="FFFFFF"/>
              </a:highlight>
            </a:endParaRPr>
          </a:p>
          <a:p>
            <a:pPr marL="0" lvl="0" indent="0" algn="l" rtl="0">
              <a:spcBef>
                <a:spcPts val="0"/>
              </a:spcBef>
              <a:spcAft>
                <a:spcPts val="160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1"/>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 College Preparatory Elective</a:t>
            </a:r>
            <a:endParaRPr/>
          </a:p>
        </p:txBody>
      </p:sp>
      <p:sp>
        <p:nvSpPr>
          <p:cNvPr id="135" name="Google Shape;135;p21"/>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414042"/>
              </a:buClr>
              <a:buSzPts val="1800"/>
              <a:buFont typeface="Roboto"/>
              <a:buChar char="●"/>
            </a:pPr>
            <a:r>
              <a:rPr lang="en">
                <a:solidFill>
                  <a:srgbClr val="414042"/>
                </a:solidFill>
                <a:highlight>
                  <a:schemeClr val="lt1"/>
                </a:highlight>
                <a:latin typeface="Roboto"/>
                <a:ea typeface="Roboto"/>
                <a:cs typeface="Roboto"/>
                <a:sym typeface="Roboto"/>
              </a:rPr>
              <a:t>One year of college-preparatory coursework required, chosen from: </a:t>
            </a:r>
            <a:endParaRPr>
              <a:highlight>
                <a:schemeClr val="lt1"/>
              </a:highlight>
            </a:endParaRPr>
          </a:p>
        </p:txBody>
      </p:sp>
      <p:sp>
        <p:nvSpPr>
          <p:cNvPr id="136" name="Google Shape;136;p21"/>
          <p:cNvSpPr txBox="1"/>
          <p:nvPr/>
        </p:nvSpPr>
        <p:spPr>
          <a:xfrm>
            <a:off x="559075" y="1677225"/>
            <a:ext cx="3508200" cy="3060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b="1">
                <a:solidFill>
                  <a:srgbClr val="414042"/>
                </a:solidFill>
                <a:highlight>
                  <a:srgbClr val="FFFFFF"/>
                </a:highlight>
                <a:latin typeface="Roboto"/>
                <a:ea typeface="Roboto"/>
                <a:cs typeface="Roboto"/>
                <a:sym typeface="Roboto"/>
              </a:rPr>
              <a:t>Agriculture Science 1</a:t>
            </a:r>
            <a:endParaRPr sz="1200">
              <a:solidFill>
                <a:srgbClr val="414042"/>
              </a:solidFill>
              <a:highlight>
                <a:srgbClr val="FFFFFF"/>
              </a:highlight>
              <a:latin typeface="Roboto"/>
              <a:ea typeface="Roboto"/>
              <a:cs typeface="Roboto"/>
              <a:sym typeface="Roboto"/>
            </a:endParaRPr>
          </a:p>
          <a:p>
            <a:pPr marL="0" lvl="0" indent="0" algn="l" rtl="0">
              <a:lnSpc>
                <a:spcPct val="115000"/>
              </a:lnSpc>
              <a:spcBef>
                <a:spcPts val="0"/>
              </a:spcBef>
              <a:spcAft>
                <a:spcPts val="0"/>
              </a:spcAft>
              <a:buNone/>
            </a:pPr>
            <a:r>
              <a:rPr lang="en" sz="1200" b="1">
                <a:solidFill>
                  <a:srgbClr val="414042"/>
                </a:solidFill>
                <a:highlight>
                  <a:srgbClr val="FFFFFF"/>
                </a:highlight>
                <a:latin typeface="Roboto"/>
                <a:ea typeface="Roboto"/>
                <a:cs typeface="Roboto"/>
                <a:sym typeface="Roboto"/>
              </a:rPr>
              <a:t>Animal Science</a:t>
            </a:r>
            <a:endParaRPr sz="1200">
              <a:solidFill>
                <a:srgbClr val="414042"/>
              </a:solidFill>
              <a:highlight>
                <a:srgbClr val="FFFFFF"/>
              </a:highlight>
              <a:latin typeface="Roboto"/>
              <a:ea typeface="Roboto"/>
              <a:cs typeface="Roboto"/>
              <a:sym typeface="Roboto"/>
            </a:endParaRPr>
          </a:p>
          <a:p>
            <a:pPr marL="0" lvl="0" indent="0" algn="l" rtl="0">
              <a:lnSpc>
                <a:spcPct val="115000"/>
              </a:lnSpc>
              <a:spcBef>
                <a:spcPts val="0"/>
              </a:spcBef>
              <a:spcAft>
                <a:spcPts val="0"/>
              </a:spcAft>
              <a:buNone/>
            </a:pPr>
            <a:r>
              <a:rPr lang="en" sz="1200" b="1">
                <a:solidFill>
                  <a:srgbClr val="414042"/>
                </a:solidFill>
                <a:highlight>
                  <a:srgbClr val="FFFFFF"/>
                </a:highlight>
                <a:latin typeface="Roboto"/>
                <a:ea typeface="Roboto"/>
                <a:cs typeface="Roboto"/>
                <a:sym typeface="Roboto"/>
              </a:rPr>
              <a:t>AVID 10</a:t>
            </a:r>
            <a:endParaRPr sz="1200">
              <a:solidFill>
                <a:srgbClr val="414042"/>
              </a:solidFill>
              <a:highlight>
                <a:srgbClr val="FFFFFF"/>
              </a:highlight>
              <a:latin typeface="Roboto"/>
              <a:ea typeface="Roboto"/>
              <a:cs typeface="Roboto"/>
              <a:sym typeface="Roboto"/>
            </a:endParaRPr>
          </a:p>
          <a:p>
            <a:pPr marL="0" lvl="0" indent="0" algn="l" rtl="0">
              <a:lnSpc>
                <a:spcPct val="115000"/>
              </a:lnSpc>
              <a:spcBef>
                <a:spcPts val="0"/>
              </a:spcBef>
              <a:spcAft>
                <a:spcPts val="0"/>
              </a:spcAft>
              <a:buNone/>
            </a:pPr>
            <a:r>
              <a:rPr lang="en" sz="1200" b="1">
                <a:solidFill>
                  <a:srgbClr val="414042"/>
                </a:solidFill>
                <a:highlight>
                  <a:srgbClr val="FFFFFF"/>
                </a:highlight>
                <a:latin typeface="Roboto"/>
                <a:ea typeface="Roboto"/>
                <a:cs typeface="Roboto"/>
                <a:sym typeface="Roboto"/>
              </a:rPr>
              <a:t>AVID 11</a:t>
            </a:r>
            <a:endParaRPr sz="1200">
              <a:solidFill>
                <a:srgbClr val="414042"/>
              </a:solidFill>
              <a:highlight>
                <a:srgbClr val="FFFFFF"/>
              </a:highlight>
              <a:latin typeface="Roboto"/>
              <a:ea typeface="Roboto"/>
              <a:cs typeface="Roboto"/>
              <a:sym typeface="Roboto"/>
            </a:endParaRPr>
          </a:p>
          <a:p>
            <a:pPr marL="0" lvl="0" indent="0" algn="l" rtl="0">
              <a:lnSpc>
                <a:spcPct val="115000"/>
              </a:lnSpc>
              <a:spcBef>
                <a:spcPts val="0"/>
              </a:spcBef>
              <a:spcAft>
                <a:spcPts val="0"/>
              </a:spcAft>
              <a:buNone/>
            </a:pPr>
            <a:r>
              <a:rPr lang="en" sz="1200" b="1">
                <a:solidFill>
                  <a:srgbClr val="414042"/>
                </a:solidFill>
                <a:highlight>
                  <a:srgbClr val="FFFFFF"/>
                </a:highlight>
                <a:latin typeface="Roboto"/>
                <a:ea typeface="Roboto"/>
                <a:cs typeface="Roboto"/>
                <a:sym typeface="Roboto"/>
              </a:rPr>
              <a:t>AVID 12</a:t>
            </a:r>
            <a:endParaRPr sz="1200">
              <a:solidFill>
                <a:srgbClr val="414042"/>
              </a:solidFill>
              <a:highlight>
                <a:srgbClr val="FFFFFF"/>
              </a:highlight>
              <a:latin typeface="Roboto"/>
              <a:ea typeface="Roboto"/>
              <a:cs typeface="Roboto"/>
              <a:sym typeface="Roboto"/>
            </a:endParaRPr>
          </a:p>
          <a:p>
            <a:pPr marL="0" lvl="0" indent="0" algn="l" rtl="0">
              <a:lnSpc>
                <a:spcPct val="115000"/>
              </a:lnSpc>
              <a:spcBef>
                <a:spcPts val="0"/>
              </a:spcBef>
              <a:spcAft>
                <a:spcPts val="0"/>
              </a:spcAft>
              <a:buNone/>
            </a:pPr>
            <a:r>
              <a:rPr lang="en" sz="1200" b="1">
                <a:solidFill>
                  <a:srgbClr val="414042"/>
                </a:solidFill>
                <a:highlight>
                  <a:srgbClr val="FFFFFF"/>
                </a:highlight>
                <a:latin typeface="Roboto"/>
                <a:ea typeface="Roboto"/>
                <a:cs typeface="Roboto"/>
                <a:sym typeface="Roboto"/>
              </a:rPr>
              <a:t>AVID 9</a:t>
            </a:r>
            <a:endParaRPr sz="1200">
              <a:solidFill>
                <a:srgbClr val="414042"/>
              </a:solidFill>
              <a:highlight>
                <a:srgbClr val="FFFFFF"/>
              </a:highlight>
              <a:latin typeface="Roboto"/>
              <a:ea typeface="Roboto"/>
              <a:cs typeface="Roboto"/>
              <a:sym typeface="Roboto"/>
            </a:endParaRPr>
          </a:p>
          <a:p>
            <a:pPr marL="0" lvl="0" indent="0" algn="l" rtl="0">
              <a:lnSpc>
                <a:spcPct val="115000"/>
              </a:lnSpc>
              <a:spcBef>
                <a:spcPts val="0"/>
              </a:spcBef>
              <a:spcAft>
                <a:spcPts val="0"/>
              </a:spcAft>
              <a:buNone/>
            </a:pPr>
            <a:r>
              <a:rPr lang="en" sz="1200" b="1">
                <a:solidFill>
                  <a:srgbClr val="414042"/>
                </a:solidFill>
                <a:highlight>
                  <a:srgbClr val="FFFFFF"/>
                </a:highlight>
                <a:latin typeface="Roboto"/>
                <a:ea typeface="Roboto"/>
                <a:cs typeface="Roboto"/>
                <a:sym typeface="Roboto"/>
              </a:rPr>
              <a:t>Business 1</a:t>
            </a:r>
            <a:endParaRPr sz="1200">
              <a:solidFill>
                <a:srgbClr val="414042"/>
              </a:solidFill>
              <a:highlight>
                <a:srgbClr val="FFFFFF"/>
              </a:highlight>
              <a:latin typeface="Roboto"/>
              <a:ea typeface="Roboto"/>
              <a:cs typeface="Roboto"/>
              <a:sym typeface="Roboto"/>
            </a:endParaRPr>
          </a:p>
          <a:p>
            <a:pPr marL="0" lvl="0" indent="0" algn="l" rtl="0">
              <a:lnSpc>
                <a:spcPct val="115000"/>
              </a:lnSpc>
              <a:spcBef>
                <a:spcPts val="0"/>
              </a:spcBef>
              <a:spcAft>
                <a:spcPts val="0"/>
              </a:spcAft>
              <a:buNone/>
            </a:pPr>
            <a:r>
              <a:rPr lang="en" sz="1200" b="1">
                <a:solidFill>
                  <a:srgbClr val="414042"/>
                </a:solidFill>
                <a:highlight>
                  <a:srgbClr val="FFFFFF"/>
                </a:highlight>
                <a:latin typeface="Roboto"/>
                <a:ea typeface="Roboto"/>
                <a:cs typeface="Roboto"/>
                <a:sym typeface="Roboto"/>
              </a:rPr>
              <a:t>Business 2 - Advanced Practices and Principles</a:t>
            </a:r>
            <a:endParaRPr sz="1200">
              <a:solidFill>
                <a:srgbClr val="414042"/>
              </a:solidFill>
              <a:highlight>
                <a:srgbClr val="FFFFFF"/>
              </a:highlight>
              <a:latin typeface="Roboto"/>
              <a:ea typeface="Roboto"/>
              <a:cs typeface="Roboto"/>
              <a:sym typeface="Roboto"/>
            </a:endParaRPr>
          </a:p>
          <a:p>
            <a:pPr marL="0" lvl="0" indent="0" algn="l" rtl="0">
              <a:lnSpc>
                <a:spcPct val="115000"/>
              </a:lnSpc>
              <a:spcBef>
                <a:spcPts val="0"/>
              </a:spcBef>
              <a:spcAft>
                <a:spcPts val="0"/>
              </a:spcAft>
              <a:buNone/>
            </a:pPr>
            <a:r>
              <a:rPr lang="en" sz="1200" b="1">
                <a:solidFill>
                  <a:srgbClr val="414042"/>
                </a:solidFill>
                <a:highlight>
                  <a:srgbClr val="FFFFFF"/>
                </a:highlight>
                <a:latin typeface="Roboto"/>
                <a:ea typeface="Roboto"/>
                <a:cs typeface="Roboto"/>
                <a:sym typeface="Roboto"/>
              </a:rPr>
              <a:t>Business Communications and Technology</a:t>
            </a:r>
            <a:endParaRPr sz="1200">
              <a:solidFill>
                <a:srgbClr val="414042"/>
              </a:solidFill>
              <a:highlight>
                <a:srgbClr val="FFFFFF"/>
              </a:highlight>
              <a:latin typeface="Roboto"/>
              <a:ea typeface="Roboto"/>
              <a:cs typeface="Roboto"/>
              <a:sym typeface="Roboto"/>
            </a:endParaRPr>
          </a:p>
          <a:p>
            <a:pPr marL="0" lvl="0" indent="0" algn="l" rtl="0">
              <a:lnSpc>
                <a:spcPct val="115000"/>
              </a:lnSpc>
              <a:spcBef>
                <a:spcPts val="0"/>
              </a:spcBef>
              <a:spcAft>
                <a:spcPts val="0"/>
              </a:spcAft>
              <a:buNone/>
            </a:pPr>
            <a:r>
              <a:rPr lang="en" sz="1200" b="1">
                <a:solidFill>
                  <a:srgbClr val="414042"/>
                </a:solidFill>
                <a:highlight>
                  <a:srgbClr val="FFFFFF"/>
                </a:highlight>
                <a:latin typeface="Roboto"/>
                <a:ea typeface="Roboto"/>
                <a:cs typeface="Roboto"/>
                <a:sym typeface="Roboto"/>
              </a:rPr>
              <a:t>Environmental Science</a:t>
            </a:r>
            <a:endParaRPr sz="1200">
              <a:solidFill>
                <a:srgbClr val="414042"/>
              </a:solidFill>
              <a:highlight>
                <a:srgbClr val="FFFFFF"/>
              </a:highlight>
              <a:latin typeface="Roboto"/>
              <a:ea typeface="Roboto"/>
              <a:cs typeface="Roboto"/>
              <a:sym typeface="Roboto"/>
            </a:endParaRPr>
          </a:p>
          <a:p>
            <a:pPr marL="0" lvl="0" indent="0" algn="l" rtl="0">
              <a:lnSpc>
                <a:spcPct val="115000"/>
              </a:lnSpc>
              <a:spcBef>
                <a:spcPts val="0"/>
              </a:spcBef>
              <a:spcAft>
                <a:spcPts val="0"/>
              </a:spcAft>
              <a:buNone/>
            </a:pPr>
            <a:r>
              <a:rPr lang="en" sz="1200" b="1">
                <a:solidFill>
                  <a:srgbClr val="414042"/>
                </a:solidFill>
                <a:highlight>
                  <a:srgbClr val="FFFFFF"/>
                </a:highlight>
                <a:latin typeface="Roboto"/>
                <a:ea typeface="Roboto"/>
                <a:cs typeface="Roboto"/>
                <a:sym typeface="Roboto"/>
              </a:rPr>
              <a:t>Ethnic Studies</a:t>
            </a:r>
            <a:endParaRPr sz="1200">
              <a:solidFill>
                <a:srgbClr val="414042"/>
              </a:solidFill>
              <a:highlight>
                <a:srgbClr val="FFFFFF"/>
              </a:highlight>
              <a:latin typeface="Roboto"/>
              <a:ea typeface="Roboto"/>
              <a:cs typeface="Roboto"/>
              <a:sym typeface="Roboto"/>
            </a:endParaRPr>
          </a:p>
          <a:p>
            <a:pPr marL="0" lvl="0" indent="0" algn="l" rtl="0">
              <a:lnSpc>
                <a:spcPct val="115000"/>
              </a:lnSpc>
              <a:spcBef>
                <a:spcPts val="0"/>
              </a:spcBef>
              <a:spcAft>
                <a:spcPts val="0"/>
              </a:spcAft>
              <a:buNone/>
            </a:pPr>
            <a:r>
              <a:rPr lang="en" sz="1200" b="1">
                <a:solidFill>
                  <a:srgbClr val="414042"/>
                </a:solidFill>
                <a:highlight>
                  <a:srgbClr val="FFFFFF"/>
                </a:highlight>
                <a:latin typeface="Roboto"/>
                <a:ea typeface="Roboto"/>
                <a:cs typeface="Roboto"/>
                <a:sym typeface="Roboto"/>
              </a:rPr>
              <a:t>Foods 1</a:t>
            </a:r>
            <a:endParaRPr sz="1200">
              <a:solidFill>
                <a:srgbClr val="414042"/>
              </a:solidFill>
              <a:highlight>
                <a:srgbClr val="FFFFFF"/>
              </a:highlight>
              <a:latin typeface="Roboto"/>
              <a:ea typeface="Roboto"/>
              <a:cs typeface="Roboto"/>
              <a:sym typeface="Roboto"/>
            </a:endParaRPr>
          </a:p>
          <a:p>
            <a:pPr marL="0" lvl="0" indent="0" algn="l" rtl="0">
              <a:lnSpc>
                <a:spcPct val="115000"/>
              </a:lnSpc>
              <a:spcBef>
                <a:spcPts val="0"/>
              </a:spcBef>
              <a:spcAft>
                <a:spcPts val="0"/>
              </a:spcAft>
              <a:buNone/>
            </a:pPr>
            <a:r>
              <a:rPr lang="en" sz="1200" b="1">
                <a:solidFill>
                  <a:srgbClr val="414042"/>
                </a:solidFill>
                <a:highlight>
                  <a:srgbClr val="FFFFFF"/>
                </a:highlight>
                <a:latin typeface="Roboto"/>
                <a:ea typeface="Roboto"/>
                <a:cs typeface="Roboto"/>
                <a:sym typeface="Roboto"/>
              </a:rPr>
              <a:t>Foods 2 - Advanced Foods</a:t>
            </a:r>
            <a:endParaRPr sz="1200">
              <a:solidFill>
                <a:srgbClr val="414042"/>
              </a:solidFill>
              <a:highlight>
                <a:srgbClr val="FFFFFF"/>
              </a:highlight>
              <a:latin typeface="Roboto"/>
              <a:ea typeface="Roboto"/>
              <a:cs typeface="Roboto"/>
              <a:sym typeface="Roboto"/>
            </a:endParaRPr>
          </a:p>
          <a:p>
            <a:pPr marL="0" lvl="0" indent="0" algn="l" rtl="0">
              <a:lnSpc>
                <a:spcPct val="115000"/>
              </a:lnSpc>
              <a:spcBef>
                <a:spcPts val="0"/>
              </a:spcBef>
              <a:spcAft>
                <a:spcPts val="0"/>
              </a:spcAft>
              <a:buNone/>
            </a:pPr>
            <a:r>
              <a:rPr lang="en" sz="1200" b="1">
                <a:solidFill>
                  <a:srgbClr val="414042"/>
                </a:solidFill>
                <a:highlight>
                  <a:srgbClr val="FFFFFF"/>
                </a:highlight>
                <a:latin typeface="Roboto"/>
                <a:ea typeface="Roboto"/>
                <a:cs typeface="Roboto"/>
                <a:sym typeface="Roboto"/>
              </a:rPr>
              <a:t>Government/Economics</a:t>
            </a:r>
            <a:endParaRPr sz="1200" b="1">
              <a:solidFill>
                <a:srgbClr val="414042"/>
              </a:solidFill>
              <a:highlight>
                <a:srgbClr val="FFFFFF"/>
              </a:highlight>
              <a:latin typeface="Roboto"/>
              <a:ea typeface="Roboto"/>
              <a:cs typeface="Roboto"/>
              <a:sym typeface="Roboto"/>
            </a:endParaRPr>
          </a:p>
          <a:p>
            <a:pPr marL="0" lvl="0" indent="0" algn="l" rtl="0">
              <a:lnSpc>
                <a:spcPct val="115000"/>
              </a:lnSpc>
              <a:spcBef>
                <a:spcPts val="0"/>
              </a:spcBef>
              <a:spcAft>
                <a:spcPts val="0"/>
              </a:spcAft>
              <a:buNone/>
            </a:pPr>
            <a:endParaRPr sz="1200">
              <a:solidFill>
                <a:srgbClr val="414042"/>
              </a:solidFill>
              <a:highlight>
                <a:srgbClr val="FFFFFF"/>
              </a:highlight>
              <a:latin typeface="Roboto"/>
              <a:ea typeface="Roboto"/>
              <a:cs typeface="Roboto"/>
              <a:sym typeface="Roboto"/>
            </a:endParaRPr>
          </a:p>
        </p:txBody>
      </p:sp>
      <p:sp>
        <p:nvSpPr>
          <p:cNvPr id="137" name="Google Shape;137;p21"/>
          <p:cNvSpPr txBox="1"/>
          <p:nvPr/>
        </p:nvSpPr>
        <p:spPr>
          <a:xfrm>
            <a:off x="4352625" y="1670175"/>
            <a:ext cx="4374900" cy="3075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b="1">
                <a:solidFill>
                  <a:srgbClr val="414042"/>
                </a:solidFill>
                <a:highlight>
                  <a:srgbClr val="FFFFFF"/>
                </a:highlight>
                <a:latin typeface="Roboto"/>
                <a:ea typeface="Roboto"/>
                <a:cs typeface="Roboto"/>
                <a:sym typeface="Roboto"/>
              </a:rPr>
              <a:t>Horticulture Science</a:t>
            </a:r>
            <a:endParaRPr sz="1200" b="1">
              <a:solidFill>
                <a:srgbClr val="414042"/>
              </a:solidFill>
              <a:highlight>
                <a:srgbClr val="FFFFFF"/>
              </a:highlight>
              <a:latin typeface="Roboto"/>
              <a:ea typeface="Roboto"/>
              <a:cs typeface="Roboto"/>
              <a:sym typeface="Roboto"/>
            </a:endParaRPr>
          </a:p>
          <a:p>
            <a:pPr marL="0" lvl="0" indent="0" algn="l" rtl="0">
              <a:lnSpc>
                <a:spcPct val="115000"/>
              </a:lnSpc>
              <a:spcBef>
                <a:spcPts val="0"/>
              </a:spcBef>
              <a:spcAft>
                <a:spcPts val="0"/>
              </a:spcAft>
              <a:buNone/>
            </a:pPr>
            <a:r>
              <a:rPr lang="en" sz="1200" b="1">
                <a:solidFill>
                  <a:srgbClr val="414042"/>
                </a:solidFill>
                <a:highlight>
                  <a:srgbClr val="FFFFFF"/>
                </a:highlight>
                <a:latin typeface="Roboto"/>
                <a:ea typeface="Roboto"/>
                <a:cs typeface="Roboto"/>
                <a:sym typeface="Roboto"/>
              </a:rPr>
              <a:t>New Media Design 2</a:t>
            </a:r>
            <a:endParaRPr sz="1200">
              <a:solidFill>
                <a:srgbClr val="414042"/>
              </a:solidFill>
              <a:highlight>
                <a:srgbClr val="FFFFFF"/>
              </a:highlight>
              <a:latin typeface="Roboto"/>
              <a:ea typeface="Roboto"/>
              <a:cs typeface="Roboto"/>
              <a:sym typeface="Roboto"/>
            </a:endParaRPr>
          </a:p>
          <a:p>
            <a:pPr marL="0" lvl="0" indent="0" algn="l" rtl="0">
              <a:lnSpc>
                <a:spcPct val="115000"/>
              </a:lnSpc>
              <a:spcBef>
                <a:spcPts val="0"/>
              </a:spcBef>
              <a:spcAft>
                <a:spcPts val="0"/>
              </a:spcAft>
              <a:buNone/>
            </a:pPr>
            <a:r>
              <a:rPr lang="en" sz="1200" b="1">
                <a:solidFill>
                  <a:srgbClr val="414042"/>
                </a:solidFill>
                <a:highlight>
                  <a:srgbClr val="FFFFFF"/>
                </a:highlight>
                <a:latin typeface="Roboto"/>
                <a:ea typeface="Roboto"/>
                <a:cs typeface="Roboto"/>
                <a:sym typeface="Roboto"/>
              </a:rPr>
              <a:t>Psychology</a:t>
            </a:r>
            <a:endParaRPr sz="1200">
              <a:solidFill>
                <a:srgbClr val="414042"/>
              </a:solidFill>
              <a:highlight>
                <a:srgbClr val="FFFFFF"/>
              </a:highlight>
              <a:latin typeface="Roboto"/>
              <a:ea typeface="Roboto"/>
              <a:cs typeface="Roboto"/>
              <a:sym typeface="Roboto"/>
            </a:endParaRPr>
          </a:p>
          <a:p>
            <a:pPr marL="0" lvl="0" indent="0" algn="l" rtl="0">
              <a:lnSpc>
                <a:spcPct val="115000"/>
              </a:lnSpc>
              <a:spcBef>
                <a:spcPts val="0"/>
              </a:spcBef>
              <a:spcAft>
                <a:spcPts val="0"/>
              </a:spcAft>
              <a:buNone/>
            </a:pPr>
            <a:r>
              <a:rPr lang="en" sz="1200" b="1">
                <a:solidFill>
                  <a:srgbClr val="414042"/>
                </a:solidFill>
                <a:highlight>
                  <a:srgbClr val="FFFFFF"/>
                </a:highlight>
                <a:latin typeface="Roboto"/>
                <a:ea typeface="Roboto"/>
                <a:cs typeface="Roboto"/>
                <a:sym typeface="Roboto"/>
              </a:rPr>
              <a:t>Public Safety 1</a:t>
            </a:r>
            <a:endParaRPr sz="1200">
              <a:solidFill>
                <a:srgbClr val="414042"/>
              </a:solidFill>
              <a:highlight>
                <a:srgbClr val="FFFFFF"/>
              </a:highlight>
              <a:latin typeface="Roboto"/>
              <a:ea typeface="Roboto"/>
              <a:cs typeface="Roboto"/>
              <a:sym typeface="Roboto"/>
            </a:endParaRPr>
          </a:p>
          <a:p>
            <a:pPr marL="0" lvl="0" indent="0" algn="l" rtl="0">
              <a:lnSpc>
                <a:spcPct val="115000"/>
              </a:lnSpc>
              <a:spcBef>
                <a:spcPts val="0"/>
              </a:spcBef>
              <a:spcAft>
                <a:spcPts val="0"/>
              </a:spcAft>
              <a:buNone/>
            </a:pPr>
            <a:r>
              <a:rPr lang="en" sz="1200" b="1">
                <a:solidFill>
                  <a:srgbClr val="414042"/>
                </a:solidFill>
                <a:highlight>
                  <a:srgbClr val="FFFFFF"/>
                </a:highlight>
                <a:latin typeface="Roboto"/>
                <a:ea typeface="Roboto"/>
                <a:cs typeface="Roboto"/>
                <a:sym typeface="Roboto"/>
              </a:rPr>
              <a:t>Public Safety 2</a:t>
            </a:r>
            <a:endParaRPr sz="1200">
              <a:solidFill>
                <a:srgbClr val="414042"/>
              </a:solidFill>
              <a:highlight>
                <a:srgbClr val="FFFFFF"/>
              </a:highlight>
              <a:latin typeface="Roboto"/>
              <a:ea typeface="Roboto"/>
              <a:cs typeface="Roboto"/>
              <a:sym typeface="Roboto"/>
            </a:endParaRPr>
          </a:p>
          <a:p>
            <a:pPr marL="0" lvl="0" indent="0" algn="l" rtl="0">
              <a:lnSpc>
                <a:spcPct val="115000"/>
              </a:lnSpc>
              <a:spcBef>
                <a:spcPts val="0"/>
              </a:spcBef>
              <a:spcAft>
                <a:spcPts val="0"/>
              </a:spcAft>
              <a:buNone/>
            </a:pPr>
            <a:r>
              <a:rPr lang="en" sz="1200" b="1">
                <a:solidFill>
                  <a:srgbClr val="414042"/>
                </a:solidFill>
                <a:highlight>
                  <a:srgbClr val="FFFFFF"/>
                </a:highlight>
                <a:latin typeface="Roboto"/>
                <a:ea typeface="Roboto"/>
                <a:cs typeface="Roboto"/>
                <a:sym typeface="Roboto"/>
              </a:rPr>
              <a:t>Public Safety 3</a:t>
            </a:r>
            <a:endParaRPr sz="1200">
              <a:solidFill>
                <a:srgbClr val="414042"/>
              </a:solidFill>
              <a:highlight>
                <a:srgbClr val="FFFFFF"/>
              </a:highlight>
              <a:latin typeface="Roboto"/>
              <a:ea typeface="Roboto"/>
              <a:cs typeface="Roboto"/>
              <a:sym typeface="Roboto"/>
            </a:endParaRPr>
          </a:p>
          <a:p>
            <a:pPr marL="0" lvl="0" indent="0" algn="l" rtl="0">
              <a:lnSpc>
                <a:spcPct val="115000"/>
              </a:lnSpc>
              <a:spcBef>
                <a:spcPts val="0"/>
              </a:spcBef>
              <a:spcAft>
                <a:spcPts val="0"/>
              </a:spcAft>
              <a:buNone/>
            </a:pPr>
            <a:r>
              <a:rPr lang="en" sz="1200" b="1">
                <a:solidFill>
                  <a:srgbClr val="414042"/>
                </a:solidFill>
                <a:highlight>
                  <a:srgbClr val="FFFFFF"/>
                </a:highlight>
                <a:latin typeface="Roboto"/>
                <a:ea typeface="Roboto"/>
                <a:cs typeface="Roboto"/>
                <a:sym typeface="Roboto"/>
              </a:rPr>
              <a:t>Speech and Debate</a:t>
            </a:r>
            <a:endParaRPr sz="1200" b="1">
              <a:solidFill>
                <a:srgbClr val="414042"/>
              </a:solidFill>
              <a:highlight>
                <a:srgbClr val="FFFFFF"/>
              </a:highlight>
              <a:latin typeface="Roboto"/>
              <a:ea typeface="Roboto"/>
              <a:cs typeface="Roboto"/>
              <a:sym typeface="Roboto"/>
            </a:endParaRPr>
          </a:p>
          <a:p>
            <a:pPr marL="0" lvl="0" indent="0" algn="l" rtl="0">
              <a:lnSpc>
                <a:spcPct val="115000"/>
              </a:lnSpc>
              <a:spcBef>
                <a:spcPts val="0"/>
              </a:spcBef>
              <a:spcAft>
                <a:spcPts val="0"/>
              </a:spcAft>
              <a:buNone/>
            </a:pPr>
            <a:endParaRPr>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D828156C8D31D4F95BFE8FC2A69E60F" ma:contentTypeVersion="5" ma:contentTypeDescription="Create a new document." ma:contentTypeScope="" ma:versionID="baf9037a2ceebd396829ba5c2fdd03ab">
  <xsd:schema xmlns:xsd="http://www.w3.org/2001/XMLSchema" xmlns:xs="http://www.w3.org/2001/XMLSchema" xmlns:p="http://schemas.microsoft.com/office/2006/metadata/properties" xmlns:ns3="f756491d-8183-4c81-9abc-dfe3642dc525" xmlns:ns4="490b19e8-f932-4bc5-ae58-b89104711660" targetNamespace="http://schemas.microsoft.com/office/2006/metadata/properties" ma:root="true" ma:fieldsID="f617c63b973512a2bdef2f3b991b2d30" ns3:_="" ns4:_="">
    <xsd:import namespace="f756491d-8183-4c81-9abc-dfe3642dc525"/>
    <xsd:import namespace="490b19e8-f932-4bc5-ae58-b89104711660"/>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56491d-8183-4c81-9abc-dfe3642dc52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90b19e8-f932-4bc5-ae58-b8910471166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C4381DC-D977-4FCB-80B9-33177F74E287}">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490b19e8-f932-4bc5-ae58-b89104711660"/>
    <ds:schemaRef ds:uri="f756491d-8183-4c81-9abc-dfe3642dc525"/>
    <ds:schemaRef ds:uri="http://www.w3.org/XML/1998/namespace"/>
  </ds:schemaRefs>
</ds:datastoreItem>
</file>

<file path=customXml/itemProps2.xml><?xml version="1.0" encoding="utf-8"?>
<ds:datastoreItem xmlns:ds="http://schemas.openxmlformats.org/officeDocument/2006/customXml" ds:itemID="{484F5C82-3D63-4D14-8F08-80626BD322DC}">
  <ds:schemaRefs>
    <ds:schemaRef ds:uri="http://schemas.microsoft.com/sharepoint/v3/contenttype/forms"/>
  </ds:schemaRefs>
</ds:datastoreItem>
</file>

<file path=customXml/itemProps3.xml><?xml version="1.0" encoding="utf-8"?>
<ds:datastoreItem xmlns:ds="http://schemas.openxmlformats.org/officeDocument/2006/customXml" ds:itemID="{509C198C-CBE7-40D6-B7E1-313B540DDAE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756491d-8183-4c81-9abc-dfe3642dc525"/>
    <ds:schemaRef ds:uri="490b19e8-f932-4bc5-ae58-b891047116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210</TotalTime>
  <Words>536</Words>
  <Application>Microsoft Office PowerPoint</Application>
  <PresentationFormat>On-screen Show (16:9)</PresentationFormat>
  <Paragraphs>136</Paragraphs>
  <Slides>10</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Times New Roman</vt:lpstr>
      <vt:lpstr>Palatino Linotype</vt:lpstr>
      <vt:lpstr>Calibri</vt:lpstr>
      <vt:lpstr>Roboto</vt:lpstr>
      <vt:lpstr>Geometric</vt:lpstr>
      <vt:lpstr>FARMERSVILLE HIGH SCHOOL A-G Requirements and Graduation Requirements </vt:lpstr>
      <vt:lpstr>All students have A-G courses in High school</vt:lpstr>
      <vt:lpstr>A- History and Social Science</vt:lpstr>
      <vt:lpstr>B- English</vt:lpstr>
      <vt:lpstr>C- Mathematics</vt:lpstr>
      <vt:lpstr>D-Science</vt:lpstr>
      <vt:lpstr>E- Language other than English</vt:lpstr>
      <vt:lpstr>F- Visual and Performing Art</vt:lpstr>
      <vt:lpstr>G- College Preparatory Elective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Farmersville High School  A-G Requirements</dc:title>
  <dc:creator>Chavez, Jackie</dc:creator>
  <cp:lastModifiedBy>Chavez, Jackie</cp:lastModifiedBy>
  <cp:revision>4</cp:revision>
  <dcterms:modified xsi:type="dcterms:W3CDTF">2020-10-19T21:51:02Z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0x010100BD828156C8D31D4F95BFE8FC2A69E60F</vt:lpwstr>
  </property>
</Properties>
</file>